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4"/>
  </p:notesMasterIdLst>
  <p:sldIdLst>
    <p:sldId id="308" r:id="rId2"/>
    <p:sldId id="257" r:id="rId3"/>
    <p:sldId id="258" r:id="rId4"/>
    <p:sldId id="310" r:id="rId5"/>
    <p:sldId id="286" r:id="rId6"/>
    <p:sldId id="311" r:id="rId7"/>
    <p:sldId id="262" r:id="rId8"/>
    <p:sldId id="333" r:id="rId9"/>
    <p:sldId id="273" r:id="rId10"/>
    <p:sldId id="266" r:id="rId11"/>
    <p:sldId id="326" r:id="rId12"/>
    <p:sldId id="313" r:id="rId13"/>
    <p:sldId id="314" r:id="rId14"/>
    <p:sldId id="315" r:id="rId15"/>
    <p:sldId id="329" r:id="rId16"/>
    <p:sldId id="330" r:id="rId17"/>
    <p:sldId id="331" r:id="rId18"/>
    <p:sldId id="332" r:id="rId19"/>
    <p:sldId id="316" r:id="rId20"/>
    <p:sldId id="317" r:id="rId21"/>
    <p:sldId id="334" r:id="rId22"/>
    <p:sldId id="319" r:id="rId23"/>
    <p:sldId id="320" r:id="rId24"/>
    <p:sldId id="321" r:id="rId25"/>
    <p:sldId id="322" r:id="rId26"/>
    <p:sldId id="323" r:id="rId27"/>
    <p:sldId id="325" r:id="rId28"/>
    <p:sldId id="324" r:id="rId29"/>
    <p:sldId id="327" r:id="rId30"/>
    <p:sldId id="328" r:id="rId31"/>
    <p:sldId id="275" r:id="rId32"/>
    <p:sldId id="285" r:id="rId33"/>
  </p:sldIdLst>
  <p:sldSz cx="9144000" cy="5143500" type="screen16x9"/>
  <p:notesSz cx="6858000" cy="9144000"/>
  <p:embeddedFontLst>
    <p:embeddedFont>
      <p:font typeface="DM Serif Display" pitchFamily="2" charset="0"/>
      <p:regular r:id="rId35"/>
      <p:italic r:id="rId36"/>
    </p:embeddedFont>
    <p:embeddedFont>
      <p:font typeface="Fira Sans Extra Condensed Medium" panose="020B0600000101010101" charset="0"/>
      <p:regular r:id="rId37"/>
      <p:bold r:id="rId38"/>
      <p:italic r:id="rId39"/>
      <p:boldItalic r:id="rId40"/>
    </p:embeddedFont>
    <p:embeddedFont>
      <p:font typeface="MV Boli" panose="02000500030200090000" pitchFamily="2" charset="0"/>
      <p:regular r:id="rId41"/>
    </p:embeddedFont>
    <p:embeddedFont>
      <p:font typeface="Open Sans Light" panose="020B0306030504020204" pitchFamily="34" charset="0"/>
      <p:regular r:id="rId42"/>
      <p:bold r:id="rId43"/>
      <p:italic r:id="rId44"/>
      <p:boldItalic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휴먼편지체" panose="02030504000101010101" pitchFamily="18" charset="-127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10959E-ED91-4D23-BD22-A943A8C74E3C}">
  <a:tblStyle styleId="{4010959E-ED91-4D23-BD22-A943A8C74E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9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3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123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694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625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421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550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940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88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651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04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732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974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090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685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324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081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264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034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8508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800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488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680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121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271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8" r:id="rId5"/>
    <p:sldLayoutId id="2147483661" r:id="rId6"/>
    <p:sldLayoutId id="2147483666" r:id="rId7"/>
    <p:sldLayoutId id="2147483667" r:id="rId8"/>
    <p:sldLayoutId id="2147483669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DC40A6-B4B8-0C9E-510D-9DA770376994}"/>
              </a:ext>
            </a:extLst>
          </p:cNvPr>
          <p:cNvSpPr txBox="1"/>
          <p:nvPr/>
        </p:nvSpPr>
        <p:spPr>
          <a:xfrm>
            <a:off x="2999919" y="2107838"/>
            <a:ext cx="7451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>
                    <a:lumMod val="10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Root of Food</a:t>
            </a:r>
            <a:endParaRPr lang="ko-KR" altLang="en-US" sz="4000" dirty="0">
              <a:solidFill>
                <a:schemeClr val="bg1">
                  <a:lumMod val="10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D356F1-2544-C179-5F17-8EE7F5B36135}"/>
              </a:ext>
            </a:extLst>
          </p:cNvPr>
          <p:cNvSpPr/>
          <p:nvPr/>
        </p:nvSpPr>
        <p:spPr>
          <a:xfrm>
            <a:off x="0" y="-109969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E39295-D254-8525-B3D9-4FB0AE484384}"/>
              </a:ext>
            </a:extLst>
          </p:cNvPr>
          <p:cNvSpPr txBox="1"/>
          <p:nvPr/>
        </p:nvSpPr>
        <p:spPr>
          <a:xfrm>
            <a:off x="2735424" y="1808031"/>
            <a:ext cx="3551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2"/>
                </a:solidFill>
                <a:latin typeface="+mj-ea"/>
                <a:ea typeface="+mj-ea"/>
              </a:rPr>
              <a:t>Root of Food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34544-93EF-BE16-0CCC-AE6168BF6A90}"/>
              </a:ext>
            </a:extLst>
          </p:cNvPr>
          <p:cNvSpPr txBox="1"/>
          <p:nvPr/>
        </p:nvSpPr>
        <p:spPr>
          <a:xfrm>
            <a:off x="3278227" y="4250899"/>
            <a:ext cx="284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조 </a:t>
            </a:r>
            <a:r>
              <a:rPr lang="ko-KR" altLang="en-US" dirty="0" err="1"/>
              <a:t>김광권</a:t>
            </a:r>
            <a:r>
              <a:rPr lang="ko-KR" altLang="en-US" dirty="0"/>
              <a:t> </a:t>
            </a:r>
            <a:r>
              <a:rPr lang="ko-KR" altLang="en-US" dirty="0" err="1"/>
              <a:t>유경준</a:t>
            </a:r>
            <a:r>
              <a:rPr lang="ko-KR" altLang="en-US" dirty="0"/>
              <a:t> </a:t>
            </a:r>
            <a:r>
              <a:rPr lang="ko-KR" altLang="en-US" dirty="0" err="1"/>
              <a:t>안단비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2194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2E2F4-27F1-5AB9-63DB-0D581116D5A2}"/>
              </a:ext>
            </a:extLst>
          </p:cNvPr>
          <p:cNvSpPr/>
          <p:nvPr/>
        </p:nvSpPr>
        <p:spPr>
          <a:xfrm>
            <a:off x="1415143" y="268515"/>
            <a:ext cx="1197429" cy="290286"/>
          </a:xfrm>
          <a:prstGeom prst="rect">
            <a:avLst/>
          </a:prstGeom>
          <a:solidFill>
            <a:schemeClr val="accent2">
              <a:alpha val="80000"/>
            </a:schemeClr>
          </a:solidFill>
          <a:ln w="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636C60-1C54-684F-678D-E590A458C501}"/>
              </a:ext>
            </a:extLst>
          </p:cNvPr>
          <p:cNvSpPr/>
          <p:nvPr/>
        </p:nvSpPr>
        <p:spPr>
          <a:xfrm>
            <a:off x="2612572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260BBD-B6BF-525D-B3E7-A278FCA02909}"/>
              </a:ext>
            </a:extLst>
          </p:cNvPr>
          <p:cNvSpPr/>
          <p:nvPr/>
        </p:nvSpPr>
        <p:spPr>
          <a:xfrm>
            <a:off x="3810001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097440-921F-A75D-8FF8-01B25E647F28}"/>
              </a:ext>
            </a:extLst>
          </p:cNvPr>
          <p:cNvSpPr/>
          <p:nvPr/>
        </p:nvSpPr>
        <p:spPr>
          <a:xfrm>
            <a:off x="5007430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459ABB-2478-5902-2E2B-6BAF9F9478D1}"/>
              </a:ext>
            </a:extLst>
          </p:cNvPr>
          <p:cNvSpPr/>
          <p:nvPr/>
        </p:nvSpPr>
        <p:spPr>
          <a:xfrm>
            <a:off x="6204859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7DBF45-52D2-876F-154D-B6DB1429B9B8}"/>
              </a:ext>
            </a:extLst>
          </p:cNvPr>
          <p:cNvSpPr/>
          <p:nvPr/>
        </p:nvSpPr>
        <p:spPr>
          <a:xfrm>
            <a:off x="7402288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BA26E-08A4-CD67-8100-1F095E990CEF}"/>
              </a:ext>
            </a:extLst>
          </p:cNvPr>
          <p:cNvSpPr txBox="1"/>
          <p:nvPr/>
        </p:nvSpPr>
        <p:spPr>
          <a:xfrm>
            <a:off x="1770743" y="275158"/>
            <a:ext cx="653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메인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1D106-7C8A-B7F1-5FFB-9DB39E5591E5}"/>
              </a:ext>
            </a:extLst>
          </p:cNvPr>
          <p:cNvSpPr txBox="1"/>
          <p:nvPr/>
        </p:nvSpPr>
        <p:spPr>
          <a:xfrm>
            <a:off x="2794001" y="275157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1D0493-4256-DE08-1147-9DDE0ACA16BB}"/>
              </a:ext>
            </a:extLst>
          </p:cNvPr>
          <p:cNvSpPr txBox="1"/>
          <p:nvPr/>
        </p:nvSpPr>
        <p:spPr>
          <a:xfrm>
            <a:off x="4078516" y="268514"/>
            <a:ext cx="747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76724-D4A1-C1B7-B609-D4B4ED5DAC36}"/>
              </a:ext>
            </a:extLst>
          </p:cNvPr>
          <p:cNvSpPr txBox="1"/>
          <p:nvPr/>
        </p:nvSpPr>
        <p:spPr>
          <a:xfrm>
            <a:off x="5130800" y="282413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마이페이지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12964F-CE17-4A68-11D9-5027AEBCAF1A}"/>
              </a:ext>
            </a:extLst>
          </p:cNvPr>
          <p:cNvSpPr txBox="1"/>
          <p:nvPr/>
        </p:nvSpPr>
        <p:spPr>
          <a:xfrm>
            <a:off x="6328229" y="282413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식당리스트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53C44D-8EF2-042A-A39B-29724D6BC338}"/>
              </a:ext>
            </a:extLst>
          </p:cNvPr>
          <p:cNvSpPr txBox="1"/>
          <p:nvPr/>
        </p:nvSpPr>
        <p:spPr>
          <a:xfrm>
            <a:off x="7467602" y="282413"/>
            <a:ext cx="1313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식당상세보기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0AA7F1-2DCA-1A62-DA6C-6A43A4D941A6}"/>
              </a:ext>
            </a:extLst>
          </p:cNvPr>
          <p:cNvSpPr txBox="1"/>
          <p:nvPr/>
        </p:nvSpPr>
        <p:spPr>
          <a:xfrm>
            <a:off x="239486" y="128524"/>
            <a:ext cx="89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V Boli" panose="02000500030200090000" pitchFamily="2" charset="0"/>
                <a:cs typeface="MV Boli" panose="02000500030200090000" pitchFamily="2" charset="0"/>
              </a:rPr>
              <a:t>User</a:t>
            </a:r>
            <a:endParaRPr lang="ko-KR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DFB7D7-718E-DF75-9A07-E6DC3845628E}"/>
              </a:ext>
            </a:extLst>
          </p:cNvPr>
          <p:cNvSpPr txBox="1"/>
          <p:nvPr/>
        </p:nvSpPr>
        <p:spPr>
          <a:xfrm>
            <a:off x="515257" y="360491"/>
            <a:ext cx="689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&amp;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공통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2AFAE7A-E2AD-15AA-D715-001FCAA1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7" y="777479"/>
            <a:ext cx="8820000" cy="41822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2E2F4-27F1-5AB9-63DB-0D581116D5A2}"/>
              </a:ext>
            </a:extLst>
          </p:cNvPr>
          <p:cNvSpPr/>
          <p:nvPr/>
        </p:nvSpPr>
        <p:spPr>
          <a:xfrm>
            <a:off x="1415143" y="268515"/>
            <a:ext cx="1197429" cy="290286"/>
          </a:xfrm>
          <a:prstGeom prst="rect">
            <a:avLst/>
          </a:prstGeom>
          <a:solidFill>
            <a:schemeClr val="accent2">
              <a:alpha val="80000"/>
            </a:schemeClr>
          </a:solidFill>
          <a:ln w="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636C60-1C54-684F-678D-E590A458C501}"/>
              </a:ext>
            </a:extLst>
          </p:cNvPr>
          <p:cNvSpPr/>
          <p:nvPr/>
        </p:nvSpPr>
        <p:spPr>
          <a:xfrm>
            <a:off x="2612572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260BBD-B6BF-525D-B3E7-A278FCA02909}"/>
              </a:ext>
            </a:extLst>
          </p:cNvPr>
          <p:cNvSpPr/>
          <p:nvPr/>
        </p:nvSpPr>
        <p:spPr>
          <a:xfrm>
            <a:off x="3810001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097440-921F-A75D-8FF8-01B25E647F28}"/>
              </a:ext>
            </a:extLst>
          </p:cNvPr>
          <p:cNvSpPr/>
          <p:nvPr/>
        </p:nvSpPr>
        <p:spPr>
          <a:xfrm>
            <a:off x="5007430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459ABB-2478-5902-2E2B-6BAF9F9478D1}"/>
              </a:ext>
            </a:extLst>
          </p:cNvPr>
          <p:cNvSpPr/>
          <p:nvPr/>
        </p:nvSpPr>
        <p:spPr>
          <a:xfrm>
            <a:off x="6204859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7DBF45-52D2-876F-154D-B6DB1429B9B8}"/>
              </a:ext>
            </a:extLst>
          </p:cNvPr>
          <p:cNvSpPr/>
          <p:nvPr/>
        </p:nvSpPr>
        <p:spPr>
          <a:xfrm>
            <a:off x="7402288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BA26E-08A4-CD67-8100-1F095E990CEF}"/>
              </a:ext>
            </a:extLst>
          </p:cNvPr>
          <p:cNvSpPr txBox="1"/>
          <p:nvPr/>
        </p:nvSpPr>
        <p:spPr>
          <a:xfrm>
            <a:off x="1770743" y="275158"/>
            <a:ext cx="653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메인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1D106-7C8A-B7F1-5FFB-9DB39E5591E5}"/>
              </a:ext>
            </a:extLst>
          </p:cNvPr>
          <p:cNvSpPr txBox="1"/>
          <p:nvPr/>
        </p:nvSpPr>
        <p:spPr>
          <a:xfrm>
            <a:off x="2794001" y="275157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1D0493-4256-DE08-1147-9DDE0ACA16BB}"/>
              </a:ext>
            </a:extLst>
          </p:cNvPr>
          <p:cNvSpPr txBox="1"/>
          <p:nvPr/>
        </p:nvSpPr>
        <p:spPr>
          <a:xfrm>
            <a:off x="4078516" y="268514"/>
            <a:ext cx="747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76724-D4A1-C1B7-B609-D4B4ED5DAC36}"/>
              </a:ext>
            </a:extLst>
          </p:cNvPr>
          <p:cNvSpPr txBox="1"/>
          <p:nvPr/>
        </p:nvSpPr>
        <p:spPr>
          <a:xfrm>
            <a:off x="5130800" y="282413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마이페이지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12964F-CE17-4A68-11D9-5027AEBCAF1A}"/>
              </a:ext>
            </a:extLst>
          </p:cNvPr>
          <p:cNvSpPr txBox="1"/>
          <p:nvPr/>
        </p:nvSpPr>
        <p:spPr>
          <a:xfrm>
            <a:off x="6328229" y="282413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식당리스트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53C44D-8EF2-042A-A39B-29724D6BC338}"/>
              </a:ext>
            </a:extLst>
          </p:cNvPr>
          <p:cNvSpPr txBox="1"/>
          <p:nvPr/>
        </p:nvSpPr>
        <p:spPr>
          <a:xfrm>
            <a:off x="7467602" y="282413"/>
            <a:ext cx="1313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식당상세보기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0AA7F1-2DCA-1A62-DA6C-6A43A4D941A6}"/>
              </a:ext>
            </a:extLst>
          </p:cNvPr>
          <p:cNvSpPr txBox="1"/>
          <p:nvPr/>
        </p:nvSpPr>
        <p:spPr>
          <a:xfrm>
            <a:off x="239486" y="128524"/>
            <a:ext cx="89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V Boli" panose="02000500030200090000" pitchFamily="2" charset="0"/>
                <a:cs typeface="MV Boli" panose="02000500030200090000" pitchFamily="2" charset="0"/>
              </a:rPr>
              <a:t>User</a:t>
            </a:r>
            <a:endParaRPr lang="ko-KR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DFB7D7-718E-DF75-9A07-E6DC3845628E}"/>
              </a:ext>
            </a:extLst>
          </p:cNvPr>
          <p:cNvSpPr txBox="1"/>
          <p:nvPr/>
        </p:nvSpPr>
        <p:spPr>
          <a:xfrm>
            <a:off x="515257" y="360491"/>
            <a:ext cx="689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&amp;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07E26F-00D1-AB50-CE0A-F7053DE95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" y="777480"/>
            <a:ext cx="8820000" cy="418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4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2E2F4-27F1-5AB9-63DB-0D581116D5A2}"/>
              </a:ext>
            </a:extLst>
          </p:cNvPr>
          <p:cNvSpPr/>
          <p:nvPr/>
        </p:nvSpPr>
        <p:spPr>
          <a:xfrm>
            <a:off x="1415143" y="268515"/>
            <a:ext cx="1197429" cy="290286"/>
          </a:xfrm>
          <a:prstGeom prst="rect">
            <a:avLst/>
          </a:prstGeom>
          <a:noFill/>
          <a:ln w="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636C60-1C54-684F-678D-E590A458C501}"/>
              </a:ext>
            </a:extLst>
          </p:cNvPr>
          <p:cNvSpPr/>
          <p:nvPr/>
        </p:nvSpPr>
        <p:spPr>
          <a:xfrm>
            <a:off x="2601687" y="266762"/>
            <a:ext cx="1197429" cy="290286"/>
          </a:xfrm>
          <a:prstGeom prst="rect">
            <a:avLst/>
          </a:prstGeom>
          <a:solidFill>
            <a:schemeClr val="accent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260BBD-B6BF-525D-B3E7-A278FCA02909}"/>
              </a:ext>
            </a:extLst>
          </p:cNvPr>
          <p:cNvSpPr/>
          <p:nvPr/>
        </p:nvSpPr>
        <p:spPr>
          <a:xfrm>
            <a:off x="3799116" y="269286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097440-921F-A75D-8FF8-01B25E647F28}"/>
              </a:ext>
            </a:extLst>
          </p:cNvPr>
          <p:cNvSpPr/>
          <p:nvPr/>
        </p:nvSpPr>
        <p:spPr>
          <a:xfrm>
            <a:off x="4996545" y="269286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459ABB-2478-5902-2E2B-6BAF9F9478D1}"/>
              </a:ext>
            </a:extLst>
          </p:cNvPr>
          <p:cNvSpPr/>
          <p:nvPr/>
        </p:nvSpPr>
        <p:spPr>
          <a:xfrm>
            <a:off x="6193974" y="269286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7DBF45-52D2-876F-154D-B6DB1429B9B8}"/>
              </a:ext>
            </a:extLst>
          </p:cNvPr>
          <p:cNvSpPr/>
          <p:nvPr/>
        </p:nvSpPr>
        <p:spPr>
          <a:xfrm>
            <a:off x="7391403" y="269286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BA26E-08A4-CD67-8100-1F095E990CEF}"/>
              </a:ext>
            </a:extLst>
          </p:cNvPr>
          <p:cNvSpPr txBox="1"/>
          <p:nvPr/>
        </p:nvSpPr>
        <p:spPr>
          <a:xfrm>
            <a:off x="1770743" y="289672"/>
            <a:ext cx="653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10000"/>
                  </a:schemeClr>
                </a:solidFill>
              </a:rPr>
              <a:t>메인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1D106-7C8A-B7F1-5FFB-9DB39E5591E5}"/>
              </a:ext>
            </a:extLst>
          </p:cNvPr>
          <p:cNvSpPr txBox="1"/>
          <p:nvPr/>
        </p:nvSpPr>
        <p:spPr>
          <a:xfrm>
            <a:off x="2790373" y="273404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1D0493-4256-DE08-1147-9DDE0ACA16BB}"/>
              </a:ext>
            </a:extLst>
          </p:cNvPr>
          <p:cNvSpPr txBox="1"/>
          <p:nvPr/>
        </p:nvSpPr>
        <p:spPr>
          <a:xfrm>
            <a:off x="4067631" y="269285"/>
            <a:ext cx="747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76724-D4A1-C1B7-B609-D4B4ED5DAC36}"/>
              </a:ext>
            </a:extLst>
          </p:cNvPr>
          <p:cNvSpPr txBox="1"/>
          <p:nvPr/>
        </p:nvSpPr>
        <p:spPr>
          <a:xfrm>
            <a:off x="5119915" y="283184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마이페이지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12964F-CE17-4A68-11D9-5027AEBCAF1A}"/>
              </a:ext>
            </a:extLst>
          </p:cNvPr>
          <p:cNvSpPr txBox="1"/>
          <p:nvPr/>
        </p:nvSpPr>
        <p:spPr>
          <a:xfrm>
            <a:off x="6317344" y="283184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식당리스트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53C44D-8EF2-042A-A39B-29724D6BC338}"/>
              </a:ext>
            </a:extLst>
          </p:cNvPr>
          <p:cNvSpPr txBox="1"/>
          <p:nvPr/>
        </p:nvSpPr>
        <p:spPr>
          <a:xfrm>
            <a:off x="7456717" y="283184"/>
            <a:ext cx="1313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식당상세보기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0AA7F1-2DCA-1A62-DA6C-6A43A4D941A6}"/>
              </a:ext>
            </a:extLst>
          </p:cNvPr>
          <p:cNvSpPr txBox="1"/>
          <p:nvPr/>
        </p:nvSpPr>
        <p:spPr>
          <a:xfrm>
            <a:off x="239486" y="128524"/>
            <a:ext cx="89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V Boli" panose="02000500030200090000" pitchFamily="2" charset="0"/>
                <a:cs typeface="MV Boli" panose="02000500030200090000" pitchFamily="2" charset="0"/>
              </a:rPr>
              <a:t>User</a:t>
            </a:r>
            <a:endParaRPr lang="ko-KR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DFB7D7-718E-DF75-9A07-E6DC3845628E}"/>
              </a:ext>
            </a:extLst>
          </p:cNvPr>
          <p:cNvSpPr txBox="1"/>
          <p:nvPr/>
        </p:nvSpPr>
        <p:spPr>
          <a:xfrm>
            <a:off x="515257" y="360491"/>
            <a:ext cx="689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&amp;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F5043D-BDDA-9672-3450-6536FBE1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" y="885193"/>
            <a:ext cx="8820000" cy="412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4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2E2F4-27F1-5AB9-63DB-0D581116D5A2}"/>
              </a:ext>
            </a:extLst>
          </p:cNvPr>
          <p:cNvSpPr/>
          <p:nvPr/>
        </p:nvSpPr>
        <p:spPr>
          <a:xfrm>
            <a:off x="1415143" y="268515"/>
            <a:ext cx="1197429" cy="290286"/>
          </a:xfrm>
          <a:prstGeom prst="rect">
            <a:avLst/>
          </a:prstGeom>
          <a:noFill/>
          <a:ln w="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636C60-1C54-684F-678D-E590A458C501}"/>
              </a:ext>
            </a:extLst>
          </p:cNvPr>
          <p:cNvSpPr/>
          <p:nvPr/>
        </p:nvSpPr>
        <p:spPr>
          <a:xfrm>
            <a:off x="2612572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260BBD-B6BF-525D-B3E7-A278FCA02909}"/>
              </a:ext>
            </a:extLst>
          </p:cNvPr>
          <p:cNvSpPr/>
          <p:nvPr/>
        </p:nvSpPr>
        <p:spPr>
          <a:xfrm>
            <a:off x="3810001" y="268515"/>
            <a:ext cx="1197429" cy="290286"/>
          </a:xfrm>
          <a:prstGeom prst="rect">
            <a:avLst/>
          </a:prstGeom>
          <a:solidFill>
            <a:schemeClr val="accent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097440-921F-A75D-8FF8-01B25E647F28}"/>
              </a:ext>
            </a:extLst>
          </p:cNvPr>
          <p:cNvSpPr/>
          <p:nvPr/>
        </p:nvSpPr>
        <p:spPr>
          <a:xfrm>
            <a:off x="5007430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459ABB-2478-5902-2E2B-6BAF9F9478D1}"/>
              </a:ext>
            </a:extLst>
          </p:cNvPr>
          <p:cNvSpPr/>
          <p:nvPr/>
        </p:nvSpPr>
        <p:spPr>
          <a:xfrm>
            <a:off x="6204859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7DBF45-52D2-876F-154D-B6DB1429B9B8}"/>
              </a:ext>
            </a:extLst>
          </p:cNvPr>
          <p:cNvSpPr/>
          <p:nvPr/>
        </p:nvSpPr>
        <p:spPr>
          <a:xfrm>
            <a:off x="7402288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BA26E-08A4-CD67-8100-1F095E990CEF}"/>
              </a:ext>
            </a:extLst>
          </p:cNvPr>
          <p:cNvSpPr txBox="1"/>
          <p:nvPr/>
        </p:nvSpPr>
        <p:spPr>
          <a:xfrm>
            <a:off x="1770743" y="289672"/>
            <a:ext cx="653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10000"/>
                  </a:schemeClr>
                </a:solidFill>
              </a:rPr>
              <a:t>메인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1D106-7C8A-B7F1-5FFB-9DB39E5591E5}"/>
              </a:ext>
            </a:extLst>
          </p:cNvPr>
          <p:cNvSpPr txBox="1"/>
          <p:nvPr/>
        </p:nvSpPr>
        <p:spPr>
          <a:xfrm>
            <a:off x="2794001" y="275157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1D0493-4256-DE08-1147-9DDE0ACA16BB}"/>
              </a:ext>
            </a:extLst>
          </p:cNvPr>
          <p:cNvSpPr txBox="1"/>
          <p:nvPr/>
        </p:nvSpPr>
        <p:spPr>
          <a:xfrm>
            <a:off x="4078516" y="268514"/>
            <a:ext cx="747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76724-D4A1-C1B7-B609-D4B4ED5DAC36}"/>
              </a:ext>
            </a:extLst>
          </p:cNvPr>
          <p:cNvSpPr txBox="1"/>
          <p:nvPr/>
        </p:nvSpPr>
        <p:spPr>
          <a:xfrm>
            <a:off x="5130800" y="282413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마이페이지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12964F-CE17-4A68-11D9-5027AEBCAF1A}"/>
              </a:ext>
            </a:extLst>
          </p:cNvPr>
          <p:cNvSpPr txBox="1"/>
          <p:nvPr/>
        </p:nvSpPr>
        <p:spPr>
          <a:xfrm>
            <a:off x="6328229" y="282413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식당리스트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53C44D-8EF2-042A-A39B-29724D6BC338}"/>
              </a:ext>
            </a:extLst>
          </p:cNvPr>
          <p:cNvSpPr txBox="1"/>
          <p:nvPr/>
        </p:nvSpPr>
        <p:spPr>
          <a:xfrm>
            <a:off x="7467602" y="282413"/>
            <a:ext cx="1313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식당상세보기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0AA7F1-2DCA-1A62-DA6C-6A43A4D941A6}"/>
              </a:ext>
            </a:extLst>
          </p:cNvPr>
          <p:cNvSpPr txBox="1"/>
          <p:nvPr/>
        </p:nvSpPr>
        <p:spPr>
          <a:xfrm>
            <a:off x="239486" y="128524"/>
            <a:ext cx="89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V Boli" panose="02000500030200090000" pitchFamily="2" charset="0"/>
                <a:cs typeface="MV Boli" panose="02000500030200090000" pitchFamily="2" charset="0"/>
              </a:rPr>
              <a:t>User</a:t>
            </a:r>
            <a:endParaRPr lang="ko-KR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DFB7D7-718E-DF75-9A07-E6DC3845628E}"/>
              </a:ext>
            </a:extLst>
          </p:cNvPr>
          <p:cNvSpPr txBox="1"/>
          <p:nvPr/>
        </p:nvSpPr>
        <p:spPr>
          <a:xfrm>
            <a:off x="515257" y="360491"/>
            <a:ext cx="689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&amp;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B684B9-2D9F-A9F5-3723-551A60FB1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" y="900235"/>
            <a:ext cx="8820000" cy="411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22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2E2F4-27F1-5AB9-63DB-0D581116D5A2}"/>
              </a:ext>
            </a:extLst>
          </p:cNvPr>
          <p:cNvSpPr/>
          <p:nvPr/>
        </p:nvSpPr>
        <p:spPr>
          <a:xfrm>
            <a:off x="1415143" y="268515"/>
            <a:ext cx="1197429" cy="290286"/>
          </a:xfrm>
          <a:prstGeom prst="rect">
            <a:avLst/>
          </a:prstGeom>
          <a:noFill/>
          <a:ln w="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636C60-1C54-684F-678D-E590A458C501}"/>
              </a:ext>
            </a:extLst>
          </p:cNvPr>
          <p:cNvSpPr/>
          <p:nvPr/>
        </p:nvSpPr>
        <p:spPr>
          <a:xfrm>
            <a:off x="2612572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260BBD-B6BF-525D-B3E7-A278FCA02909}"/>
              </a:ext>
            </a:extLst>
          </p:cNvPr>
          <p:cNvSpPr/>
          <p:nvPr/>
        </p:nvSpPr>
        <p:spPr>
          <a:xfrm>
            <a:off x="3810001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097440-921F-A75D-8FF8-01B25E647F28}"/>
              </a:ext>
            </a:extLst>
          </p:cNvPr>
          <p:cNvSpPr/>
          <p:nvPr/>
        </p:nvSpPr>
        <p:spPr>
          <a:xfrm>
            <a:off x="5007430" y="268515"/>
            <a:ext cx="1197429" cy="290286"/>
          </a:xfrm>
          <a:prstGeom prst="rect">
            <a:avLst/>
          </a:prstGeom>
          <a:solidFill>
            <a:schemeClr val="accent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459ABB-2478-5902-2E2B-6BAF9F9478D1}"/>
              </a:ext>
            </a:extLst>
          </p:cNvPr>
          <p:cNvSpPr/>
          <p:nvPr/>
        </p:nvSpPr>
        <p:spPr>
          <a:xfrm>
            <a:off x="6204859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7DBF45-52D2-876F-154D-B6DB1429B9B8}"/>
              </a:ext>
            </a:extLst>
          </p:cNvPr>
          <p:cNvSpPr/>
          <p:nvPr/>
        </p:nvSpPr>
        <p:spPr>
          <a:xfrm>
            <a:off x="7402288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BA26E-08A4-CD67-8100-1F095E990CEF}"/>
              </a:ext>
            </a:extLst>
          </p:cNvPr>
          <p:cNvSpPr txBox="1"/>
          <p:nvPr/>
        </p:nvSpPr>
        <p:spPr>
          <a:xfrm>
            <a:off x="1770743" y="289672"/>
            <a:ext cx="653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10000"/>
                  </a:schemeClr>
                </a:solidFill>
              </a:rPr>
              <a:t>메인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1D106-7C8A-B7F1-5FFB-9DB39E5591E5}"/>
              </a:ext>
            </a:extLst>
          </p:cNvPr>
          <p:cNvSpPr txBox="1"/>
          <p:nvPr/>
        </p:nvSpPr>
        <p:spPr>
          <a:xfrm>
            <a:off x="2794001" y="275157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1D0493-4256-DE08-1147-9DDE0ACA16BB}"/>
              </a:ext>
            </a:extLst>
          </p:cNvPr>
          <p:cNvSpPr txBox="1"/>
          <p:nvPr/>
        </p:nvSpPr>
        <p:spPr>
          <a:xfrm>
            <a:off x="4078516" y="268514"/>
            <a:ext cx="747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76724-D4A1-C1B7-B609-D4B4ED5DAC36}"/>
              </a:ext>
            </a:extLst>
          </p:cNvPr>
          <p:cNvSpPr txBox="1"/>
          <p:nvPr/>
        </p:nvSpPr>
        <p:spPr>
          <a:xfrm>
            <a:off x="5130800" y="282413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마이페이지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12964F-CE17-4A68-11D9-5027AEBCAF1A}"/>
              </a:ext>
            </a:extLst>
          </p:cNvPr>
          <p:cNvSpPr txBox="1"/>
          <p:nvPr/>
        </p:nvSpPr>
        <p:spPr>
          <a:xfrm>
            <a:off x="6328229" y="282413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식당리스트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53C44D-8EF2-042A-A39B-29724D6BC338}"/>
              </a:ext>
            </a:extLst>
          </p:cNvPr>
          <p:cNvSpPr txBox="1"/>
          <p:nvPr/>
        </p:nvSpPr>
        <p:spPr>
          <a:xfrm>
            <a:off x="7467602" y="282413"/>
            <a:ext cx="1313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식당상세보기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0AA7F1-2DCA-1A62-DA6C-6A43A4D941A6}"/>
              </a:ext>
            </a:extLst>
          </p:cNvPr>
          <p:cNvSpPr txBox="1"/>
          <p:nvPr/>
        </p:nvSpPr>
        <p:spPr>
          <a:xfrm>
            <a:off x="239486" y="128524"/>
            <a:ext cx="89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V Boli" panose="02000500030200090000" pitchFamily="2" charset="0"/>
                <a:cs typeface="MV Boli" panose="02000500030200090000" pitchFamily="2" charset="0"/>
              </a:rPr>
              <a:t>User</a:t>
            </a:r>
            <a:endParaRPr lang="ko-KR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DFB7D7-718E-DF75-9A07-E6DC3845628E}"/>
              </a:ext>
            </a:extLst>
          </p:cNvPr>
          <p:cNvSpPr txBox="1"/>
          <p:nvPr/>
        </p:nvSpPr>
        <p:spPr>
          <a:xfrm>
            <a:off x="515257" y="360491"/>
            <a:ext cx="689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&amp;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3F3CCE-2414-0059-4AA6-FF692D873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" y="832683"/>
            <a:ext cx="8820000" cy="41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2E2F4-27F1-5AB9-63DB-0D581116D5A2}"/>
              </a:ext>
            </a:extLst>
          </p:cNvPr>
          <p:cNvSpPr/>
          <p:nvPr/>
        </p:nvSpPr>
        <p:spPr>
          <a:xfrm>
            <a:off x="1415143" y="268515"/>
            <a:ext cx="1197429" cy="290286"/>
          </a:xfrm>
          <a:prstGeom prst="rect">
            <a:avLst/>
          </a:prstGeom>
          <a:noFill/>
          <a:ln w="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636C60-1C54-684F-678D-E590A458C501}"/>
              </a:ext>
            </a:extLst>
          </p:cNvPr>
          <p:cNvSpPr/>
          <p:nvPr/>
        </p:nvSpPr>
        <p:spPr>
          <a:xfrm>
            <a:off x="2612572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260BBD-B6BF-525D-B3E7-A278FCA02909}"/>
              </a:ext>
            </a:extLst>
          </p:cNvPr>
          <p:cNvSpPr/>
          <p:nvPr/>
        </p:nvSpPr>
        <p:spPr>
          <a:xfrm>
            <a:off x="3810001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097440-921F-A75D-8FF8-01B25E647F28}"/>
              </a:ext>
            </a:extLst>
          </p:cNvPr>
          <p:cNvSpPr/>
          <p:nvPr/>
        </p:nvSpPr>
        <p:spPr>
          <a:xfrm>
            <a:off x="5007430" y="268515"/>
            <a:ext cx="1197429" cy="290286"/>
          </a:xfrm>
          <a:prstGeom prst="rect">
            <a:avLst/>
          </a:prstGeom>
          <a:solidFill>
            <a:schemeClr val="accent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459ABB-2478-5902-2E2B-6BAF9F9478D1}"/>
              </a:ext>
            </a:extLst>
          </p:cNvPr>
          <p:cNvSpPr/>
          <p:nvPr/>
        </p:nvSpPr>
        <p:spPr>
          <a:xfrm>
            <a:off x="6204859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7DBF45-52D2-876F-154D-B6DB1429B9B8}"/>
              </a:ext>
            </a:extLst>
          </p:cNvPr>
          <p:cNvSpPr/>
          <p:nvPr/>
        </p:nvSpPr>
        <p:spPr>
          <a:xfrm>
            <a:off x="7402288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BA26E-08A4-CD67-8100-1F095E990CEF}"/>
              </a:ext>
            </a:extLst>
          </p:cNvPr>
          <p:cNvSpPr txBox="1"/>
          <p:nvPr/>
        </p:nvSpPr>
        <p:spPr>
          <a:xfrm>
            <a:off x="1770743" y="289672"/>
            <a:ext cx="653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10000"/>
                  </a:schemeClr>
                </a:solidFill>
              </a:rPr>
              <a:t>메인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1D106-7C8A-B7F1-5FFB-9DB39E5591E5}"/>
              </a:ext>
            </a:extLst>
          </p:cNvPr>
          <p:cNvSpPr txBox="1"/>
          <p:nvPr/>
        </p:nvSpPr>
        <p:spPr>
          <a:xfrm>
            <a:off x="2794001" y="275157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1D0493-4256-DE08-1147-9DDE0ACA16BB}"/>
              </a:ext>
            </a:extLst>
          </p:cNvPr>
          <p:cNvSpPr txBox="1"/>
          <p:nvPr/>
        </p:nvSpPr>
        <p:spPr>
          <a:xfrm>
            <a:off x="4078516" y="268514"/>
            <a:ext cx="747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76724-D4A1-C1B7-B609-D4B4ED5DAC36}"/>
              </a:ext>
            </a:extLst>
          </p:cNvPr>
          <p:cNvSpPr txBox="1"/>
          <p:nvPr/>
        </p:nvSpPr>
        <p:spPr>
          <a:xfrm>
            <a:off x="5130800" y="282413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마이페이지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12964F-CE17-4A68-11D9-5027AEBCAF1A}"/>
              </a:ext>
            </a:extLst>
          </p:cNvPr>
          <p:cNvSpPr txBox="1"/>
          <p:nvPr/>
        </p:nvSpPr>
        <p:spPr>
          <a:xfrm>
            <a:off x="6328229" y="282413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식당리스트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53C44D-8EF2-042A-A39B-29724D6BC338}"/>
              </a:ext>
            </a:extLst>
          </p:cNvPr>
          <p:cNvSpPr txBox="1"/>
          <p:nvPr/>
        </p:nvSpPr>
        <p:spPr>
          <a:xfrm>
            <a:off x="7467602" y="282413"/>
            <a:ext cx="1313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식당상세보기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0AA7F1-2DCA-1A62-DA6C-6A43A4D941A6}"/>
              </a:ext>
            </a:extLst>
          </p:cNvPr>
          <p:cNvSpPr txBox="1"/>
          <p:nvPr/>
        </p:nvSpPr>
        <p:spPr>
          <a:xfrm>
            <a:off x="239486" y="128524"/>
            <a:ext cx="89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V Boli" panose="02000500030200090000" pitchFamily="2" charset="0"/>
                <a:cs typeface="MV Boli" panose="02000500030200090000" pitchFamily="2" charset="0"/>
              </a:rPr>
              <a:t>User</a:t>
            </a:r>
            <a:endParaRPr lang="ko-KR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DFB7D7-718E-DF75-9A07-E6DC3845628E}"/>
              </a:ext>
            </a:extLst>
          </p:cNvPr>
          <p:cNvSpPr txBox="1"/>
          <p:nvPr/>
        </p:nvSpPr>
        <p:spPr>
          <a:xfrm>
            <a:off x="515257" y="360491"/>
            <a:ext cx="689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&amp;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84282F-E2E7-AEE5-A12B-CC8C5817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" y="784123"/>
            <a:ext cx="8820000" cy="41683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0D00EE6-90E7-2DF8-8FDE-43276C984C1B}"/>
              </a:ext>
            </a:extLst>
          </p:cNvPr>
          <p:cNvSpPr/>
          <p:nvPr/>
        </p:nvSpPr>
        <p:spPr>
          <a:xfrm>
            <a:off x="362737" y="2229322"/>
            <a:ext cx="574334" cy="196483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0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2E2F4-27F1-5AB9-63DB-0D581116D5A2}"/>
              </a:ext>
            </a:extLst>
          </p:cNvPr>
          <p:cNvSpPr/>
          <p:nvPr/>
        </p:nvSpPr>
        <p:spPr>
          <a:xfrm>
            <a:off x="1415143" y="268515"/>
            <a:ext cx="1197429" cy="290286"/>
          </a:xfrm>
          <a:prstGeom prst="rect">
            <a:avLst/>
          </a:prstGeom>
          <a:noFill/>
          <a:ln w="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636C60-1C54-684F-678D-E590A458C501}"/>
              </a:ext>
            </a:extLst>
          </p:cNvPr>
          <p:cNvSpPr/>
          <p:nvPr/>
        </p:nvSpPr>
        <p:spPr>
          <a:xfrm>
            <a:off x="2612572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260BBD-B6BF-525D-B3E7-A278FCA02909}"/>
              </a:ext>
            </a:extLst>
          </p:cNvPr>
          <p:cNvSpPr/>
          <p:nvPr/>
        </p:nvSpPr>
        <p:spPr>
          <a:xfrm>
            <a:off x="3810001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097440-921F-A75D-8FF8-01B25E647F28}"/>
              </a:ext>
            </a:extLst>
          </p:cNvPr>
          <p:cNvSpPr/>
          <p:nvPr/>
        </p:nvSpPr>
        <p:spPr>
          <a:xfrm>
            <a:off x="5007430" y="268515"/>
            <a:ext cx="1197429" cy="290286"/>
          </a:xfrm>
          <a:prstGeom prst="rect">
            <a:avLst/>
          </a:prstGeom>
          <a:solidFill>
            <a:schemeClr val="accent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459ABB-2478-5902-2E2B-6BAF9F9478D1}"/>
              </a:ext>
            </a:extLst>
          </p:cNvPr>
          <p:cNvSpPr/>
          <p:nvPr/>
        </p:nvSpPr>
        <p:spPr>
          <a:xfrm>
            <a:off x="6204859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7DBF45-52D2-876F-154D-B6DB1429B9B8}"/>
              </a:ext>
            </a:extLst>
          </p:cNvPr>
          <p:cNvSpPr/>
          <p:nvPr/>
        </p:nvSpPr>
        <p:spPr>
          <a:xfrm>
            <a:off x="7402288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BA26E-08A4-CD67-8100-1F095E990CEF}"/>
              </a:ext>
            </a:extLst>
          </p:cNvPr>
          <p:cNvSpPr txBox="1"/>
          <p:nvPr/>
        </p:nvSpPr>
        <p:spPr>
          <a:xfrm>
            <a:off x="1770743" y="289672"/>
            <a:ext cx="653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10000"/>
                  </a:schemeClr>
                </a:solidFill>
              </a:rPr>
              <a:t>메인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1D106-7C8A-B7F1-5FFB-9DB39E5591E5}"/>
              </a:ext>
            </a:extLst>
          </p:cNvPr>
          <p:cNvSpPr txBox="1"/>
          <p:nvPr/>
        </p:nvSpPr>
        <p:spPr>
          <a:xfrm>
            <a:off x="2794001" y="275157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1D0493-4256-DE08-1147-9DDE0ACA16BB}"/>
              </a:ext>
            </a:extLst>
          </p:cNvPr>
          <p:cNvSpPr txBox="1"/>
          <p:nvPr/>
        </p:nvSpPr>
        <p:spPr>
          <a:xfrm>
            <a:off x="4078516" y="268514"/>
            <a:ext cx="747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76724-D4A1-C1B7-B609-D4B4ED5DAC36}"/>
              </a:ext>
            </a:extLst>
          </p:cNvPr>
          <p:cNvSpPr txBox="1"/>
          <p:nvPr/>
        </p:nvSpPr>
        <p:spPr>
          <a:xfrm>
            <a:off x="5130800" y="282413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마이페이지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12964F-CE17-4A68-11D9-5027AEBCAF1A}"/>
              </a:ext>
            </a:extLst>
          </p:cNvPr>
          <p:cNvSpPr txBox="1"/>
          <p:nvPr/>
        </p:nvSpPr>
        <p:spPr>
          <a:xfrm>
            <a:off x="6328229" y="282413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식당리스트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53C44D-8EF2-042A-A39B-29724D6BC338}"/>
              </a:ext>
            </a:extLst>
          </p:cNvPr>
          <p:cNvSpPr txBox="1"/>
          <p:nvPr/>
        </p:nvSpPr>
        <p:spPr>
          <a:xfrm>
            <a:off x="7467602" y="282413"/>
            <a:ext cx="1313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식당상세보기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0AA7F1-2DCA-1A62-DA6C-6A43A4D941A6}"/>
              </a:ext>
            </a:extLst>
          </p:cNvPr>
          <p:cNvSpPr txBox="1"/>
          <p:nvPr/>
        </p:nvSpPr>
        <p:spPr>
          <a:xfrm>
            <a:off x="239486" y="128524"/>
            <a:ext cx="89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V Boli" panose="02000500030200090000" pitchFamily="2" charset="0"/>
                <a:cs typeface="MV Boli" panose="02000500030200090000" pitchFamily="2" charset="0"/>
              </a:rPr>
              <a:t>User</a:t>
            </a:r>
            <a:endParaRPr lang="ko-KR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DFB7D7-718E-DF75-9A07-E6DC3845628E}"/>
              </a:ext>
            </a:extLst>
          </p:cNvPr>
          <p:cNvSpPr txBox="1"/>
          <p:nvPr/>
        </p:nvSpPr>
        <p:spPr>
          <a:xfrm>
            <a:off x="515257" y="360491"/>
            <a:ext cx="689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&amp;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1E8893-5156-D665-49AF-4084786B0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" y="900235"/>
            <a:ext cx="8820000" cy="412518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BB8912-E47D-5568-0507-96383E7CDA61}"/>
              </a:ext>
            </a:extLst>
          </p:cNvPr>
          <p:cNvSpPr/>
          <p:nvPr/>
        </p:nvSpPr>
        <p:spPr>
          <a:xfrm>
            <a:off x="402262" y="2571750"/>
            <a:ext cx="648164" cy="201678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153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2E2F4-27F1-5AB9-63DB-0D581116D5A2}"/>
              </a:ext>
            </a:extLst>
          </p:cNvPr>
          <p:cNvSpPr/>
          <p:nvPr/>
        </p:nvSpPr>
        <p:spPr>
          <a:xfrm>
            <a:off x="1415143" y="268515"/>
            <a:ext cx="1197429" cy="290286"/>
          </a:xfrm>
          <a:prstGeom prst="rect">
            <a:avLst/>
          </a:prstGeom>
          <a:noFill/>
          <a:ln w="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636C60-1C54-684F-678D-E590A458C501}"/>
              </a:ext>
            </a:extLst>
          </p:cNvPr>
          <p:cNvSpPr/>
          <p:nvPr/>
        </p:nvSpPr>
        <p:spPr>
          <a:xfrm>
            <a:off x="2612572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260BBD-B6BF-525D-B3E7-A278FCA02909}"/>
              </a:ext>
            </a:extLst>
          </p:cNvPr>
          <p:cNvSpPr/>
          <p:nvPr/>
        </p:nvSpPr>
        <p:spPr>
          <a:xfrm>
            <a:off x="3810001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097440-921F-A75D-8FF8-01B25E647F28}"/>
              </a:ext>
            </a:extLst>
          </p:cNvPr>
          <p:cNvSpPr/>
          <p:nvPr/>
        </p:nvSpPr>
        <p:spPr>
          <a:xfrm>
            <a:off x="5007430" y="268515"/>
            <a:ext cx="1197429" cy="290286"/>
          </a:xfrm>
          <a:prstGeom prst="rect">
            <a:avLst/>
          </a:prstGeom>
          <a:solidFill>
            <a:schemeClr val="accent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459ABB-2478-5902-2E2B-6BAF9F9478D1}"/>
              </a:ext>
            </a:extLst>
          </p:cNvPr>
          <p:cNvSpPr/>
          <p:nvPr/>
        </p:nvSpPr>
        <p:spPr>
          <a:xfrm>
            <a:off x="6204859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7DBF45-52D2-876F-154D-B6DB1429B9B8}"/>
              </a:ext>
            </a:extLst>
          </p:cNvPr>
          <p:cNvSpPr/>
          <p:nvPr/>
        </p:nvSpPr>
        <p:spPr>
          <a:xfrm>
            <a:off x="7402288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BA26E-08A4-CD67-8100-1F095E990CEF}"/>
              </a:ext>
            </a:extLst>
          </p:cNvPr>
          <p:cNvSpPr txBox="1"/>
          <p:nvPr/>
        </p:nvSpPr>
        <p:spPr>
          <a:xfrm>
            <a:off x="1770743" y="289672"/>
            <a:ext cx="653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10000"/>
                  </a:schemeClr>
                </a:solidFill>
              </a:rPr>
              <a:t>메인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1D106-7C8A-B7F1-5FFB-9DB39E5591E5}"/>
              </a:ext>
            </a:extLst>
          </p:cNvPr>
          <p:cNvSpPr txBox="1"/>
          <p:nvPr/>
        </p:nvSpPr>
        <p:spPr>
          <a:xfrm>
            <a:off x="2794001" y="275157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1D0493-4256-DE08-1147-9DDE0ACA16BB}"/>
              </a:ext>
            </a:extLst>
          </p:cNvPr>
          <p:cNvSpPr txBox="1"/>
          <p:nvPr/>
        </p:nvSpPr>
        <p:spPr>
          <a:xfrm>
            <a:off x="4078516" y="268514"/>
            <a:ext cx="747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76724-D4A1-C1B7-B609-D4B4ED5DAC36}"/>
              </a:ext>
            </a:extLst>
          </p:cNvPr>
          <p:cNvSpPr txBox="1"/>
          <p:nvPr/>
        </p:nvSpPr>
        <p:spPr>
          <a:xfrm>
            <a:off x="5130800" y="282413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마이페이지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12964F-CE17-4A68-11D9-5027AEBCAF1A}"/>
              </a:ext>
            </a:extLst>
          </p:cNvPr>
          <p:cNvSpPr txBox="1"/>
          <p:nvPr/>
        </p:nvSpPr>
        <p:spPr>
          <a:xfrm>
            <a:off x="6328229" y="282413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식당리스트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53C44D-8EF2-042A-A39B-29724D6BC338}"/>
              </a:ext>
            </a:extLst>
          </p:cNvPr>
          <p:cNvSpPr txBox="1"/>
          <p:nvPr/>
        </p:nvSpPr>
        <p:spPr>
          <a:xfrm>
            <a:off x="7467602" y="282413"/>
            <a:ext cx="1313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식당상세보기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0AA7F1-2DCA-1A62-DA6C-6A43A4D941A6}"/>
              </a:ext>
            </a:extLst>
          </p:cNvPr>
          <p:cNvSpPr txBox="1"/>
          <p:nvPr/>
        </p:nvSpPr>
        <p:spPr>
          <a:xfrm>
            <a:off x="239486" y="128524"/>
            <a:ext cx="89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V Boli" panose="02000500030200090000" pitchFamily="2" charset="0"/>
                <a:cs typeface="MV Boli" panose="02000500030200090000" pitchFamily="2" charset="0"/>
              </a:rPr>
              <a:t>User</a:t>
            </a:r>
            <a:endParaRPr lang="ko-KR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DFB7D7-718E-DF75-9A07-E6DC3845628E}"/>
              </a:ext>
            </a:extLst>
          </p:cNvPr>
          <p:cNvSpPr txBox="1"/>
          <p:nvPr/>
        </p:nvSpPr>
        <p:spPr>
          <a:xfrm>
            <a:off x="515257" y="360491"/>
            <a:ext cx="689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&amp;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D9DA01-E1DE-9606-D665-6DE02DE1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" y="880601"/>
            <a:ext cx="8820000" cy="41343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73A8446-BF3B-D521-DA22-9F0B20CA72E8}"/>
              </a:ext>
            </a:extLst>
          </p:cNvPr>
          <p:cNvSpPr/>
          <p:nvPr/>
        </p:nvSpPr>
        <p:spPr>
          <a:xfrm>
            <a:off x="365347" y="2788542"/>
            <a:ext cx="533939" cy="188926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68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2E2F4-27F1-5AB9-63DB-0D581116D5A2}"/>
              </a:ext>
            </a:extLst>
          </p:cNvPr>
          <p:cNvSpPr/>
          <p:nvPr/>
        </p:nvSpPr>
        <p:spPr>
          <a:xfrm>
            <a:off x="1415143" y="268515"/>
            <a:ext cx="1197429" cy="290286"/>
          </a:xfrm>
          <a:prstGeom prst="rect">
            <a:avLst/>
          </a:prstGeom>
          <a:noFill/>
          <a:ln w="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636C60-1C54-684F-678D-E590A458C501}"/>
              </a:ext>
            </a:extLst>
          </p:cNvPr>
          <p:cNvSpPr/>
          <p:nvPr/>
        </p:nvSpPr>
        <p:spPr>
          <a:xfrm>
            <a:off x="2612572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260BBD-B6BF-525D-B3E7-A278FCA02909}"/>
              </a:ext>
            </a:extLst>
          </p:cNvPr>
          <p:cNvSpPr/>
          <p:nvPr/>
        </p:nvSpPr>
        <p:spPr>
          <a:xfrm>
            <a:off x="3810001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097440-921F-A75D-8FF8-01B25E647F28}"/>
              </a:ext>
            </a:extLst>
          </p:cNvPr>
          <p:cNvSpPr/>
          <p:nvPr/>
        </p:nvSpPr>
        <p:spPr>
          <a:xfrm>
            <a:off x="5007430" y="268515"/>
            <a:ext cx="1197429" cy="290286"/>
          </a:xfrm>
          <a:prstGeom prst="rect">
            <a:avLst/>
          </a:prstGeom>
          <a:solidFill>
            <a:schemeClr val="accent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459ABB-2478-5902-2E2B-6BAF9F9478D1}"/>
              </a:ext>
            </a:extLst>
          </p:cNvPr>
          <p:cNvSpPr/>
          <p:nvPr/>
        </p:nvSpPr>
        <p:spPr>
          <a:xfrm>
            <a:off x="6204859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7DBF45-52D2-876F-154D-B6DB1429B9B8}"/>
              </a:ext>
            </a:extLst>
          </p:cNvPr>
          <p:cNvSpPr/>
          <p:nvPr/>
        </p:nvSpPr>
        <p:spPr>
          <a:xfrm>
            <a:off x="7402288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BA26E-08A4-CD67-8100-1F095E990CEF}"/>
              </a:ext>
            </a:extLst>
          </p:cNvPr>
          <p:cNvSpPr txBox="1"/>
          <p:nvPr/>
        </p:nvSpPr>
        <p:spPr>
          <a:xfrm>
            <a:off x="1770743" y="289672"/>
            <a:ext cx="653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10000"/>
                  </a:schemeClr>
                </a:solidFill>
              </a:rPr>
              <a:t>메인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1D106-7C8A-B7F1-5FFB-9DB39E5591E5}"/>
              </a:ext>
            </a:extLst>
          </p:cNvPr>
          <p:cNvSpPr txBox="1"/>
          <p:nvPr/>
        </p:nvSpPr>
        <p:spPr>
          <a:xfrm>
            <a:off x="2794001" y="275157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1D0493-4256-DE08-1147-9DDE0ACA16BB}"/>
              </a:ext>
            </a:extLst>
          </p:cNvPr>
          <p:cNvSpPr txBox="1"/>
          <p:nvPr/>
        </p:nvSpPr>
        <p:spPr>
          <a:xfrm>
            <a:off x="4078516" y="268514"/>
            <a:ext cx="747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76724-D4A1-C1B7-B609-D4B4ED5DAC36}"/>
              </a:ext>
            </a:extLst>
          </p:cNvPr>
          <p:cNvSpPr txBox="1"/>
          <p:nvPr/>
        </p:nvSpPr>
        <p:spPr>
          <a:xfrm>
            <a:off x="5130800" y="282413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마이페이지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12964F-CE17-4A68-11D9-5027AEBCAF1A}"/>
              </a:ext>
            </a:extLst>
          </p:cNvPr>
          <p:cNvSpPr txBox="1"/>
          <p:nvPr/>
        </p:nvSpPr>
        <p:spPr>
          <a:xfrm>
            <a:off x="6328229" y="282413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식당리스트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53C44D-8EF2-042A-A39B-29724D6BC338}"/>
              </a:ext>
            </a:extLst>
          </p:cNvPr>
          <p:cNvSpPr txBox="1"/>
          <p:nvPr/>
        </p:nvSpPr>
        <p:spPr>
          <a:xfrm>
            <a:off x="7467602" y="282413"/>
            <a:ext cx="1313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식당상세보기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0AA7F1-2DCA-1A62-DA6C-6A43A4D941A6}"/>
              </a:ext>
            </a:extLst>
          </p:cNvPr>
          <p:cNvSpPr txBox="1"/>
          <p:nvPr/>
        </p:nvSpPr>
        <p:spPr>
          <a:xfrm>
            <a:off x="239486" y="128524"/>
            <a:ext cx="89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V Boli" panose="02000500030200090000" pitchFamily="2" charset="0"/>
                <a:cs typeface="MV Boli" panose="02000500030200090000" pitchFamily="2" charset="0"/>
              </a:rPr>
              <a:t>User</a:t>
            </a:r>
            <a:endParaRPr lang="ko-KR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DFB7D7-718E-DF75-9A07-E6DC3845628E}"/>
              </a:ext>
            </a:extLst>
          </p:cNvPr>
          <p:cNvSpPr txBox="1"/>
          <p:nvPr/>
        </p:nvSpPr>
        <p:spPr>
          <a:xfrm>
            <a:off x="515257" y="360491"/>
            <a:ext cx="689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&amp;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E960C3-66B8-06FC-3228-D47036CC7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" y="885193"/>
            <a:ext cx="8820000" cy="41297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CBBDFDE-3666-8181-C49B-327076E78F98}"/>
              </a:ext>
            </a:extLst>
          </p:cNvPr>
          <p:cNvSpPr/>
          <p:nvPr/>
        </p:nvSpPr>
        <p:spPr>
          <a:xfrm>
            <a:off x="385409" y="2977468"/>
            <a:ext cx="570990" cy="249382"/>
          </a:xfrm>
          <a:prstGeom prst="rect">
            <a:avLst/>
          </a:prstGeom>
          <a:noFill/>
          <a:ln w="127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04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2E2F4-27F1-5AB9-63DB-0D581116D5A2}"/>
              </a:ext>
            </a:extLst>
          </p:cNvPr>
          <p:cNvSpPr/>
          <p:nvPr/>
        </p:nvSpPr>
        <p:spPr>
          <a:xfrm>
            <a:off x="1415143" y="268515"/>
            <a:ext cx="1197429" cy="290286"/>
          </a:xfrm>
          <a:prstGeom prst="rect">
            <a:avLst/>
          </a:prstGeom>
          <a:noFill/>
          <a:ln w="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636C60-1C54-684F-678D-E590A458C501}"/>
              </a:ext>
            </a:extLst>
          </p:cNvPr>
          <p:cNvSpPr/>
          <p:nvPr/>
        </p:nvSpPr>
        <p:spPr>
          <a:xfrm>
            <a:off x="2612572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260BBD-B6BF-525D-B3E7-A278FCA02909}"/>
              </a:ext>
            </a:extLst>
          </p:cNvPr>
          <p:cNvSpPr/>
          <p:nvPr/>
        </p:nvSpPr>
        <p:spPr>
          <a:xfrm>
            <a:off x="3810001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097440-921F-A75D-8FF8-01B25E647F28}"/>
              </a:ext>
            </a:extLst>
          </p:cNvPr>
          <p:cNvSpPr/>
          <p:nvPr/>
        </p:nvSpPr>
        <p:spPr>
          <a:xfrm>
            <a:off x="5007430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459ABB-2478-5902-2E2B-6BAF9F9478D1}"/>
              </a:ext>
            </a:extLst>
          </p:cNvPr>
          <p:cNvSpPr/>
          <p:nvPr/>
        </p:nvSpPr>
        <p:spPr>
          <a:xfrm>
            <a:off x="6204859" y="268515"/>
            <a:ext cx="1197429" cy="290286"/>
          </a:xfrm>
          <a:prstGeom prst="rect">
            <a:avLst/>
          </a:prstGeom>
          <a:solidFill>
            <a:schemeClr val="accent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7DBF45-52D2-876F-154D-B6DB1429B9B8}"/>
              </a:ext>
            </a:extLst>
          </p:cNvPr>
          <p:cNvSpPr/>
          <p:nvPr/>
        </p:nvSpPr>
        <p:spPr>
          <a:xfrm>
            <a:off x="7402288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BA26E-08A4-CD67-8100-1F095E990CEF}"/>
              </a:ext>
            </a:extLst>
          </p:cNvPr>
          <p:cNvSpPr txBox="1"/>
          <p:nvPr/>
        </p:nvSpPr>
        <p:spPr>
          <a:xfrm>
            <a:off x="1770743" y="289672"/>
            <a:ext cx="653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10000"/>
                  </a:schemeClr>
                </a:solidFill>
              </a:rPr>
              <a:t>메인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1D106-7C8A-B7F1-5FFB-9DB39E5591E5}"/>
              </a:ext>
            </a:extLst>
          </p:cNvPr>
          <p:cNvSpPr txBox="1"/>
          <p:nvPr/>
        </p:nvSpPr>
        <p:spPr>
          <a:xfrm>
            <a:off x="2794001" y="275157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1D0493-4256-DE08-1147-9DDE0ACA16BB}"/>
              </a:ext>
            </a:extLst>
          </p:cNvPr>
          <p:cNvSpPr txBox="1"/>
          <p:nvPr/>
        </p:nvSpPr>
        <p:spPr>
          <a:xfrm>
            <a:off x="4078516" y="268514"/>
            <a:ext cx="747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76724-D4A1-C1B7-B609-D4B4ED5DAC36}"/>
              </a:ext>
            </a:extLst>
          </p:cNvPr>
          <p:cNvSpPr txBox="1"/>
          <p:nvPr/>
        </p:nvSpPr>
        <p:spPr>
          <a:xfrm>
            <a:off x="5116289" y="289672"/>
            <a:ext cx="972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마이페이지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12964F-CE17-4A68-11D9-5027AEBCAF1A}"/>
              </a:ext>
            </a:extLst>
          </p:cNvPr>
          <p:cNvSpPr txBox="1"/>
          <p:nvPr/>
        </p:nvSpPr>
        <p:spPr>
          <a:xfrm>
            <a:off x="6328229" y="282413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식당리스트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53C44D-8EF2-042A-A39B-29724D6BC338}"/>
              </a:ext>
            </a:extLst>
          </p:cNvPr>
          <p:cNvSpPr txBox="1"/>
          <p:nvPr/>
        </p:nvSpPr>
        <p:spPr>
          <a:xfrm>
            <a:off x="7467602" y="282413"/>
            <a:ext cx="1313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식당상세보기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0AA7F1-2DCA-1A62-DA6C-6A43A4D941A6}"/>
              </a:ext>
            </a:extLst>
          </p:cNvPr>
          <p:cNvSpPr txBox="1"/>
          <p:nvPr/>
        </p:nvSpPr>
        <p:spPr>
          <a:xfrm>
            <a:off x="239486" y="128524"/>
            <a:ext cx="89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V Boli" panose="02000500030200090000" pitchFamily="2" charset="0"/>
                <a:cs typeface="MV Boli" panose="02000500030200090000" pitchFamily="2" charset="0"/>
              </a:rPr>
              <a:t>User</a:t>
            </a:r>
            <a:endParaRPr lang="ko-KR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DFB7D7-718E-DF75-9A07-E6DC3845628E}"/>
              </a:ext>
            </a:extLst>
          </p:cNvPr>
          <p:cNvSpPr txBox="1"/>
          <p:nvPr/>
        </p:nvSpPr>
        <p:spPr>
          <a:xfrm>
            <a:off x="515257" y="360491"/>
            <a:ext cx="689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&amp;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11419B-AFB9-B2D6-1CE8-F690CA47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" y="668268"/>
            <a:ext cx="8820000" cy="43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10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ctrTitle" idx="6"/>
          </p:nvPr>
        </p:nvSpPr>
        <p:spPr>
          <a:xfrm>
            <a:off x="6974206" y="2129831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주요기능</a:t>
            </a:r>
            <a:endParaRPr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54" name="Google Shape;154;p30"/>
          <p:cNvSpPr txBox="1">
            <a:spLocks noGrp="1"/>
          </p:cNvSpPr>
          <p:nvPr>
            <p:ph type="title" idx="8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휴먼편지체" panose="02030504000101010101" pitchFamily="18" charset="-127"/>
                <a:ea typeface="휴먼편지체" panose="02030504000101010101" pitchFamily="18" charset="-127"/>
              </a:rPr>
              <a:t>03</a:t>
            </a:r>
            <a:endParaRPr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56" name="Google Shape;156;p30"/>
          <p:cNvSpPr txBox="1">
            <a:spLocks noGrp="1"/>
          </p:cNvSpPr>
          <p:nvPr>
            <p:ph type="ctrTitle"/>
          </p:nvPr>
        </p:nvSpPr>
        <p:spPr>
          <a:xfrm>
            <a:off x="2730520" y="212983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기획배경</a:t>
            </a:r>
            <a:endParaRPr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01</a:t>
            </a:r>
            <a:endParaRPr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59" name="Google Shape;159;p30"/>
          <p:cNvSpPr txBox="1">
            <a:spLocks noGrp="1"/>
          </p:cNvSpPr>
          <p:nvPr>
            <p:ph type="ctrTitle" idx="3"/>
          </p:nvPr>
        </p:nvSpPr>
        <p:spPr>
          <a:xfrm>
            <a:off x="3985545" y="212983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개발환경</a:t>
            </a:r>
            <a:endParaRPr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5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휴먼편지체" panose="02030504000101010101" pitchFamily="18" charset="-127"/>
                <a:ea typeface="휴먼편지체" panose="02030504000101010101" pitchFamily="18" charset="-127"/>
              </a:rPr>
              <a:t>02</a:t>
            </a:r>
            <a:endParaRPr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62" name="Google Shape;162;p30"/>
          <p:cNvSpPr txBox="1">
            <a:spLocks noGrp="1"/>
          </p:cNvSpPr>
          <p:nvPr>
            <p:ph type="ctrTitle" idx="9"/>
          </p:nvPr>
        </p:nvSpPr>
        <p:spPr>
          <a:xfrm>
            <a:off x="725637" y="3725557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화면구현</a:t>
            </a:r>
            <a:endParaRPr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64" name="Google Shape;164;p30"/>
          <p:cNvSpPr txBox="1">
            <a:spLocks noGrp="1"/>
          </p:cNvSpPr>
          <p:nvPr>
            <p:ph type="title" idx="14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휴먼편지체" panose="02030504000101010101" pitchFamily="18" charset="-127"/>
                <a:ea typeface="휴먼편지체" panose="02030504000101010101" pitchFamily="18" charset="-127"/>
              </a:rPr>
              <a:t>04</a:t>
            </a:r>
            <a:endParaRPr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5"/>
          </p:nvPr>
        </p:nvSpPr>
        <p:spPr>
          <a:xfrm>
            <a:off x="2856945" y="3725557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시연</a:t>
            </a:r>
            <a:endParaRPr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17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05</a:t>
            </a:r>
            <a:endParaRPr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68" name="Google Shape;168;p30"/>
          <p:cNvSpPr txBox="1">
            <a:spLocks noGrp="1"/>
          </p:cNvSpPr>
          <p:nvPr>
            <p:ph type="ctrTitle" idx="18"/>
          </p:nvPr>
        </p:nvSpPr>
        <p:spPr>
          <a:xfrm>
            <a:off x="5015575" y="3845322"/>
            <a:ext cx="122177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개선사항 및 향후과제</a:t>
            </a:r>
            <a:endParaRPr sz="14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70" name="Google Shape;170;p30"/>
          <p:cNvSpPr txBox="1">
            <a:spLocks noGrp="1"/>
          </p:cNvSpPr>
          <p:nvPr>
            <p:ph type="title" idx="20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휴먼편지체" panose="02030504000101010101" pitchFamily="18" charset="-127"/>
                <a:ea typeface="휴먼편지체" panose="02030504000101010101" pitchFamily="18" charset="-127"/>
              </a:rPr>
              <a:t>06</a:t>
            </a:r>
            <a:endParaRPr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2E2F4-27F1-5AB9-63DB-0D581116D5A2}"/>
              </a:ext>
            </a:extLst>
          </p:cNvPr>
          <p:cNvSpPr/>
          <p:nvPr/>
        </p:nvSpPr>
        <p:spPr>
          <a:xfrm>
            <a:off x="1415143" y="268515"/>
            <a:ext cx="1197429" cy="290286"/>
          </a:xfrm>
          <a:prstGeom prst="rect">
            <a:avLst/>
          </a:prstGeom>
          <a:noFill/>
          <a:ln w="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636C60-1C54-684F-678D-E590A458C501}"/>
              </a:ext>
            </a:extLst>
          </p:cNvPr>
          <p:cNvSpPr/>
          <p:nvPr/>
        </p:nvSpPr>
        <p:spPr>
          <a:xfrm>
            <a:off x="2612572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260BBD-B6BF-525D-B3E7-A278FCA02909}"/>
              </a:ext>
            </a:extLst>
          </p:cNvPr>
          <p:cNvSpPr/>
          <p:nvPr/>
        </p:nvSpPr>
        <p:spPr>
          <a:xfrm>
            <a:off x="3810001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097440-921F-A75D-8FF8-01B25E647F28}"/>
              </a:ext>
            </a:extLst>
          </p:cNvPr>
          <p:cNvSpPr/>
          <p:nvPr/>
        </p:nvSpPr>
        <p:spPr>
          <a:xfrm>
            <a:off x="5007430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459ABB-2478-5902-2E2B-6BAF9F9478D1}"/>
              </a:ext>
            </a:extLst>
          </p:cNvPr>
          <p:cNvSpPr/>
          <p:nvPr/>
        </p:nvSpPr>
        <p:spPr>
          <a:xfrm>
            <a:off x="6204860" y="267902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7DBF45-52D2-876F-154D-B6DB1429B9B8}"/>
              </a:ext>
            </a:extLst>
          </p:cNvPr>
          <p:cNvSpPr/>
          <p:nvPr/>
        </p:nvSpPr>
        <p:spPr>
          <a:xfrm>
            <a:off x="7402288" y="268515"/>
            <a:ext cx="1197429" cy="290286"/>
          </a:xfrm>
          <a:prstGeom prst="rect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BA26E-08A4-CD67-8100-1F095E990CEF}"/>
              </a:ext>
            </a:extLst>
          </p:cNvPr>
          <p:cNvSpPr txBox="1"/>
          <p:nvPr/>
        </p:nvSpPr>
        <p:spPr>
          <a:xfrm>
            <a:off x="1770743" y="289672"/>
            <a:ext cx="653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10000"/>
                  </a:schemeClr>
                </a:solidFill>
              </a:rPr>
              <a:t>메인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1D106-7C8A-B7F1-5FFB-9DB39E5591E5}"/>
              </a:ext>
            </a:extLst>
          </p:cNvPr>
          <p:cNvSpPr txBox="1"/>
          <p:nvPr/>
        </p:nvSpPr>
        <p:spPr>
          <a:xfrm>
            <a:off x="2794001" y="275157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1D0493-4256-DE08-1147-9DDE0ACA16BB}"/>
              </a:ext>
            </a:extLst>
          </p:cNvPr>
          <p:cNvSpPr txBox="1"/>
          <p:nvPr/>
        </p:nvSpPr>
        <p:spPr>
          <a:xfrm>
            <a:off x="4078516" y="268514"/>
            <a:ext cx="747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76724-D4A1-C1B7-B609-D4B4ED5DAC36}"/>
              </a:ext>
            </a:extLst>
          </p:cNvPr>
          <p:cNvSpPr txBox="1"/>
          <p:nvPr/>
        </p:nvSpPr>
        <p:spPr>
          <a:xfrm>
            <a:off x="5116289" y="289672"/>
            <a:ext cx="972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마이페이지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12964F-CE17-4A68-11D9-5027AEBCAF1A}"/>
              </a:ext>
            </a:extLst>
          </p:cNvPr>
          <p:cNvSpPr txBox="1"/>
          <p:nvPr/>
        </p:nvSpPr>
        <p:spPr>
          <a:xfrm>
            <a:off x="6335483" y="297801"/>
            <a:ext cx="1066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10000"/>
                  </a:schemeClr>
                </a:solidFill>
              </a:rPr>
              <a:t>식당리스트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53C44D-8EF2-042A-A39B-29724D6BC338}"/>
              </a:ext>
            </a:extLst>
          </p:cNvPr>
          <p:cNvSpPr txBox="1"/>
          <p:nvPr/>
        </p:nvSpPr>
        <p:spPr>
          <a:xfrm>
            <a:off x="7453088" y="282412"/>
            <a:ext cx="1190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식당상세보기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0AA7F1-2DCA-1A62-DA6C-6A43A4D941A6}"/>
              </a:ext>
            </a:extLst>
          </p:cNvPr>
          <p:cNvSpPr txBox="1"/>
          <p:nvPr/>
        </p:nvSpPr>
        <p:spPr>
          <a:xfrm>
            <a:off x="239486" y="128524"/>
            <a:ext cx="89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V Boli" panose="02000500030200090000" pitchFamily="2" charset="0"/>
                <a:cs typeface="MV Boli" panose="02000500030200090000" pitchFamily="2" charset="0"/>
              </a:rPr>
              <a:t>User</a:t>
            </a:r>
            <a:endParaRPr lang="ko-KR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DFB7D7-718E-DF75-9A07-E6DC3845628E}"/>
              </a:ext>
            </a:extLst>
          </p:cNvPr>
          <p:cNvSpPr txBox="1"/>
          <p:nvPr/>
        </p:nvSpPr>
        <p:spPr>
          <a:xfrm>
            <a:off x="515257" y="360491"/>
            <a:ext cx="689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&amp;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1269B0-0A3F-B549-D327-6975D79AA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" y="710634"/>
            <a:ext cx="8820000" cy="430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91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2E2F4-27F1-5AB9-63DB-0D581116D5A2}"/>
              </a:ext>
            </a:extLst>
          </p:cNvPr>
          <p:cNvSpPr/>
          <p:nvPr/>
        </p:nvSpPr>
        <p:spPr>
          <a:xfrm>
            <a:off x="1415143" y="268515"/>
            <a:ext cx="1197429" cy="290286"/>
          </a:xfrm>
          <a:prstGeom prst="rect">
            <a:avLst/>
          </a:prstGeom>
          <a:noFill/>
          <a:ln w="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636C60-1C54-684F-678D-E590A458C501}"/>
              </a:ext>
            </a:extLst>
          </p:cNvPr>
          <p:cNvSpPr/>
          <p:nvPr/>
        </p:nvSpPr>
        <p:spPr>
          <a:xfrm>
            <a:off x="2612572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260BBD-B6BF-525D-B3E7-A278FCA02909}"/>
              </a:ext>
            </a:extLst>
          </p:cNvPr>
          <p:cNvSpPr/>
          <p:nvPr/>
        </p:nvSpPr>
        <p:spPr>
          <a:xfrm>
            <a:off x="3810001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097440-921F-A75D-8FF8-01B25E647F28}"/>
              </a:ext>
            </a:extLst>
          </p:cNvPr>
          <p:cNvSpPr/>
          <p:nvPr/>
        </p:nvSpPr>
        <p:spPr>
          <a:xfrm>
            <a:off x="5007430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459ABB-2478-5902-2E2B-6BAF9F9478D1}"/>
              </a:ext>
            </a:extLst>
          </p:cNvPr>
          <p:cNvSpPr/>
          <p:nvPr/>
        </p:nvSpPr>
        <p:spPr>
          <a:xfrm>
            <a:off x="6204860" y="267902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7DBF45-52D2-876F-154D-B6DB1429B9B8}"/>
              </a:ext>
            </a:extLst>
          </p:cNvPr>
          <p:cNvSpPr/>
          <p:nvPr/>
        </p:nvSpPr>
        <p:spPr>
          <a:xfrm>
            <a:off x="7402288" y="268515"/>
            <a:ext cx="1197429" cy="290286"/>
          </a:xfrm>
          <a:prstGeom prst="rect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BA26E-08A4-CD67-8100-1F095E990CEF}"/>
              </a:ext>
            </a:extLst>
          </p:cNvPr>
          <p:cNvSpPr txBox="1"/>
          <p:nvPr/>
        </p:nvSpPr>
        <p:spPr>
          <a:xfrm>
            <a:off x="1770743" y="289672"/>
            <a:ext cx="653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10000"/>
                  </a:schemeClr>
                </a:solidFill>
              </a:rPr>
              <a:t>메인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1D106-7C8A-B7F1-5FFB-9DB39E5591E5}"/>
              </a:ext>
            </a:extLst>
          </p:cNvPr>
          <p:cNvSpPr txBox="1"/>
          <p:nvPr/>
        </p:nvSpPr>
        <p:spPr>
          <a:xfrm>
            <a:off x="2794001" y="275157"/>
            <a:ext cx="113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회원가입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1D0493-4256-DE08-1147-9DDE0ACA16BB}"/>
              </a:ext>
            </a:extLst>
          </p:cNvPr>
          <p:cNvSpPr txBox="1"/>
          <p:nvPr/>
        </p:nvSpPr>
        <p:spPr>
          <a:xfrm>
            <a:off x="4078516" y="268514"/>
            <a:ext cx="747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로그인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76724-D4A1-C1B7-B609-D4B4ED5DAC36}"/>
              </a:ext>
            </a:extLst>
          </p:cNvPr>
          <p:cNvSpPr txBox="1"/>
          <p:nvPr/>
        </p:nvSpPr>
        <p:spPr>
          <a:xfrm>
            <a:off x="5116289" y="289672"/>
            <a:ext cx="972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마이페이지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12964F-CE17-4A68-11D9-5027AEBCAF1A}"/>
              </a:ext>
            </a:extLst>
          </p:cNvPr>
          <p:cNvSpPr txBox="1"/>
          <p:nvPr/>
        </p:nvSpPr>
        <p:spPr>
          <a:xfrm>
            <a:off x="6335483" y="297801"/>
            <a:ext cx="1066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10000"/>
                  </a:schemeClr>
                </a:solidFill>
              </a:rPr>
              <a:t>식당리스트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53C44D-8EF2-042A-A39B-29724D6BC338}"/>
              </a:ext>
            </a:extLst>
          </p:cNvPr>
          <p:cNvSpPr txBox="1"/>
          <p:nvPr/>
        </p:nvSpPr>
        <p:spPr>
          <a:xfrm>
            <a:off x="7453088" y="282412"/>
            <a:ext cx="1190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식당상세보기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0AA7F1-2DCA-1A62-DA6C-6A43A4D941A6}"/>
              </a:ext>
            </a:extLst>
          </p:cNvPr>
          <p:cNvSpPr txBox="1"/>
          <p:nvPr/>
        </p:nvSpPr>
        <p:spPr>
          <a:xfrm>
            <a:off x="239486" y="128524"/>
            <a:ext cx="899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V Boli" panose="02000500030200090000" pitchFamily="2" charset="0"/>
                <a:cs typeface="MV Boli" panose="02000500030200090000" pitchFamily="2" charset="0"/>
              </a:rPr>
              <a:t>User</a:t>
            </a:r>
            <a:endParaRPr lang="ko-KR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DFB7D7-718E-DF75-9A07-E6DC3845628E}"/>
              </a:ext>
            </a:extLst>
          </p:cNvPr>
          <p:cNvSpPr txBox="1"/>
          <p:nvPr/>
        </p:nvSpPr>
        <p:spPr>
          <a:xfrm>
            <a:off x="515257" y="360491"/>
            <a:ext cx="689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&amp;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공통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53C12A-1EA4-E937-FF05-0A358FAD6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" y="839529"/>
            <a:ext cx="8820000" cy="417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78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2E2F4-27F1-5AB9-63DB-0D581116D5A2}"/>
              </a:ext>
            </a:extLst>
          </p:cNvPr>
          <p:cNvSpPr/>
          <p:nvPr/>
        </p:nvSpPr>
        <p:spPr>
          <a:xfrm>
            <a:off x="1415143" y="268515"/>
            <a:ext cx="1197429" cy="290286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636C60-1C54-684F-678D-E590A458C501}"/>
              </a:ext>
            </a:extLst>
          </p:cNvPr>
          <p:cNvSpPr/>
          <p:nvPr/>
        </p:nvSpPr>
        <p:spPr>
          <a:xfrm>
            <a:off x="2612572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BA26E-08A4-CD67-8100-1F095E990CEF}"/>
              </a:ext>
            </a:extLst>
          </p:cNvPr>
          <p:cNvSpPr txBox="1"/>
          <p:nvPr/>
        </p:nvSpPr>
        <p:spPr>
          <a:xfrm>
            <a:off x="1614714" y="281802"/>
            <a:ext cx="907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식당등록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1D106-7C8A-B7F1-5FFB-9DB39E5591E5}"/>
              </a:ext>
            </a:extLst>
          </p:cNvPr>
          <p:cNvSpPr txBox="1"/>
          <p:nvPr/>
        </p:nvSpPr>
        <p:spPr>
          <a:xfrm>
            <a:off x="2808516" y="281802"/>
            <a:ext cx="805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식당관리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C28B6-CEB1-545C-45EE-9898E11003EE}"/>
              </a:ext>
            </a:extLst>
          </p:cNvPr>
          <p:cNvSpPr txBox="1"/>
          <p:nvPr/>
        </p:nvSpPr>
        <p:spPr>
          <a:xfrm>
            <a:off x="217712" y="253124"/>
            <a:ext cx="92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V Boli" panose="02000500030200090000" pitchFamily="2" charset="0"/>
                <a:cs typeface="MV Boli" panose="02000500030200090000" pitchFamily="2" charset="0"/>
              </a:rPr>
              <a:t>Owner</a:t>
            </a:r>
            <a:endParaRPr lang="ko-KR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812102-1943-9043-A998-C6AC91627EEC}"/>
              </a:ext>
            </a:extLst>
          </p:cNvPr>
          <p:cNvSpPr/>
          <p:nvPr/>
        </p:nvSpPr>
        <p:spPr>
          <a:xfrm>
            <a:off x="3810001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36A0-0152-A081-D47B-420FE365918A}"/>
              </a:ext>
            </a:extLst>
          </p:cNvPr>
          <p:cNvSpPr txBox="1"/>
          <p:nvPr/>
        </p:nvSpPr>
        <p:spPr>
          <a:xfrm>
            <a:off x="3907973" y="281802"/>
            <a:ext cx="100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예약 리스트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FE325D-73FC-19DC-3AB0-9C6E83183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" y="880723"/>
            <a:ext cx="8820000" cy="410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66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2E2F4-27F1-5AB9-63DB-0D581116D5A2}"/>
              </a:ext>
            </a:extLst>
          </p:cNvPr>
          <p:cNvSpPr/>
          <p:nvPr/>
        </p:nvSpPr>
        <p:spPr>
          <a:xfrm>
            <a:off x="1415143" y="268515"/>
            <a:ext cx="1197429" cy="290286"/>
          </a:xfrm>
          <a:prstGeom prst="rect">
            <a:avLst/>
          </a:prstGeom>
          <a:noFill/>
          <a:ln w="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636C60-1C54-684F-678D-E590A458C501}"/>
              </a:ext>
            </a:extLst>
          </p:cNvPr>
          <p:cNvSpPr/>
          <p:nvPr/>
        </p:nvSpPr>
        <p:spPr>
          <a:xfrm>
            <a:off x="2612572" y="268515"/>
            <a:ext cx="1197429" cy="290286"/>
          </a:xfrm>
          <a:prstGeom prst="rect">
            <a:avLst/>
          </a:prstGeom>
          <a:solidFill>
            <a:schemeClr val="accent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BA26E-08A4-CD67-8100-1F095E990CEF}"/>
              </a:ext>
            </a:extLst>
          </p:cNvPr>
          <p:cNvSpPr txBox="1"/>
          <p:nvPr/>
        </p:nvSpPr>
        <p:spPr>
          <a:xfrm>
            <a:off x="1614714" y="281802"/>
            <a:ext cx="907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10000"/>
                  </a:schemeClr>
                </a:solidFill>
              </a:rPr>
              <a:t>식당등록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1D106-7C8A-B7F1-5FFB-9DB39E5591E5}"/>
              </a:ext>
            </a:extLst>
          </p:cNvPr>
          <p:cNvSpPr txBox="1"/>
          <p:nvPr/>
        </p:nvSpPr>
        <p:spPr>
          <a:xfrm>
            <a:off x="2808516" y="281802"/>
            <a:ext cx="805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식당관리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C28B6-CEB1-545C-45EE-9898E11003EE}"/>
              </a:ext>
            </a:extLst>
          </p:cNvPr>
          <p:cNvSpPr txBox="1"/>
          <p:nvPr/>
        </p:nvSpPr>
        <p:spPr>
          <a:xfrm>
            <a:off x="217712" y="253124"/>
            <a:ext cx="92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V Boli" panose="02000500030200090000" pitchFamily="2" charset="0"/>
                <a:cs typeface="MV Boli" panose="02000500030200090000" pitchFamily="2" charset="0"/>
              </a:rPr>
              <a:t>Owner</a:t>
            </a:r>
            <a:endParaRPr lang="ko-KR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812102-1943-9043-A998-C6AC91627EEC}"/>
              </a:ext>
            </a:extLst>
          </p:cNvPr>
          <p:cNvSpPr/>
          <p:nvPr/>
        </p:nvSpPr>
        <p:spPr>
          <a:xfrm>
            <a:off x="3810001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36A0-0152-A081-D47B-420FE365918A}"/>
              </a:ext>
            </a:extLst>
          </p:cNvPr>
          <p:cNvSpPr txBox="1"/>
          <p:nvPr/>
        </p:nvSpPr>
        <p:spPr>
          <a:xfrm>
            <a:off x="3907973" y="281802"/>
            <a:ext cx="100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예약 리스트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CE66D8-862C-0059-C3C9-58CD72FDB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" y="662254"/>
            <a:ext cx="8820000" cy="435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95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2E2F4-27F1-5AB9-63DB-0D581116D5A2}"/>
              </a:ext>
            </a:extLst>
          </p:cNvPr>
          <p:cNvSpPr/>
          <p:nvPr/>
        </p:nvSpPr>
        <p:spPr>
          <a:xfrm>
            <a:off x="1415143" y="268515"/>
            <a:ext cx="1197429" cy="290286"/>
          </a:xfrm>
          <a:prstGeom prst="rect">
            <a:avLst/>
          </a:prstGeom>
          <a:noFill/>
          <a:ln w="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636C60-1C54-684F-678D-E590A458C501}"/>
              </a:ext>
            </a:extLst>
          </p:cNvPr>
          <p:cNvSpPr/>
          <p:nvPr/>
        </p:nvSpPr>
        <p:spPr>
          <a:xfrm>
            <a:off x="2612572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BA26E-08A4-CD67-8100-1F095E990CEF}"/>
              </a:ext>
            </a:extLst>
          </p:cNvPr>
          <p:cNvSpPr txBox="1"/>
          <p:nvPr/>
        </p:nvSpPr>
        <p:spPr>
          <a:xfrm>
            <a:off x="1614714" y="281802"/>
            <a:ext cx="907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10000"/>
                  </a:schemeClr>
                </a:solidFill>
              </a:rPr>
              <a:t>식당등록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1D106-7C8A-B7F1-5FFB-9DB39E5591E5}"/>
              </a:ext>
            </a:extLst>
          </p:cNvPr>
          <p:cNvSpPr txBox="1"/>
          <p:nvPr/>
        </p:nvSpPr>
        <p:spPr>
          <a:xfrm>
            <a:off x="2808516" y="281802"/>
            <a:ext cx="805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식당관리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C28B6-CEB1-545C-45EE-9898E11003EE}"/>
              </a:ext>
            </a:extLst>
          </p:cNvPr>
          <p:cNvSpPr txBox="1"/>
          <p:nvPr/>
        </p:nvSpPr>
        <p:spPr>
          <a:xfrm>
            <a:off x="217712" y="253124"/>
            <a:ext cx="92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V Boli" panose="02000500030200090000" pitchFamily="2" charset="0"/>
                <a:cs typeface="MV Boli" panose="02000500030200090000" pitchFamily="2" charset="0"/>
              </a:rPr>
              <a:t>Owner</a:t>
            </a:r>
            <a:endParaRPr lang="ko-KR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812102-1943-9043-A998-C6AC91627EEC}"/>
              </a:ext>
            </a:extLst>
          </p:cNvPr>
          <p:cNvSpPr/>
          <p:nvPr/>
        </p:nvSpPr>
        <p:spPr>
          <a:xfrm>
            <a:off x="3810001" y="268515"/>
            <a:ext cx="1197429" cy="290286"/>
          </a:xfrm>
          <a:prstGeom prst="rect">
            <a:avLst/>
          </a:prstGeom>
          <a:solidFill>
            <a:schemeClr val="bg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36A0-0152-A081-D47B-420FE365918A}"/>
              </a:ext>
            </a:extLst>
          </p:cNvPr>
          <p:cNvSpPr txBox="1"/>
          <p:nvPr/>
        </p:nvSpPr>
        <p:spPr>
          <a:xfrm>
            <a:off x="3907973" y="281802"/>
            <a:ext cx="100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예약 리스트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BCE2FC-7B1E-71CA-FB95-5460DACD9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2" y="831943"/>
            <a:ext cx="8820000" cy="41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23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2E2F4-27F1-5AB9-63DB-0D581116D5A2}"/>
              </a:ext>
            </a:extLst>
          </p:cNvPr>
          <p:cNvSpPr/>
          <p:nvPr/>
        </p:nvSpPr>
        <p:spPr>
          <a:xfrm>
            <a:off x="1415143" y="268515"/>
            <a:ext cx="1197429" cy="290286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636C60-1C54-684F-678D-E590A458C501}"/>
              </a:ext>
            </a:extLst>
          </p:cNvPr>
          <p:cNvSpPr/>
          <p:nvPr/>
        </p:nvSpPr>
        <p:spPr>
          <a:xfrm>
            <a:off x="2612572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BA26E-08A4-CD67-8100-1F095E990CEF}"/>
              </a:ext>
            </a:extLst>
          </p:cNvPr>
          <p:cNvSpPr txBox="1"/>
          <p:nvPr/>
        </p:nvSpPr>
        <p:spPr>
          <a:xfrm>
            <a:off x="1614714" y="281802"/>
            <a:ext cx="907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회원 목록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1D106-7C8A-B7F1-5FFB-9DB39E5591E5}"/>
              </a:ext>
            </a:extLst>
          </p:cNvPr>
          <p:cNvSpPr txBox="1"/>
          <p:nvPr/>
        </p:nvSpPr>
        <p:spPr>
          <a:xfrm>
            <a:off x="2721428" y="281802"/>
            <a:ext cx="100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음식점 목록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C28B6-CEB1-545C-45EE-9898E11003EE}"/>
              </a:ext>
            </a:extLst>
          </p:cNvPr>
          <p:cNvSpPr txBox="1"/>
          <p:nvPr/>
        </p:nvSpPr>
        <p:spPr>
          <a:xfrm>
            <a:off x="217712" y="253124"/>
            <a:ext cx="92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V Boli" panose="02000500030200090000" pitchFamily="2" charset="0"/>
                <a:cs typeface="MV Boli" panose="02000500030200090000" pitchFamily="2" charset="0"/>
              </a:rPr>
              <a:t>Admin</a:t>
            </a:r>
            <a:endParaRPr lang="ko-KR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812102-1943-9043-A998-C6AC91627EEC}"/>
              </a:ext>
            </a:extLst>
          </p:cNvPr>
          <p:cNvSpPr/>
          <p:nvPr/>
        </p:nvSpPr>
        <p:spPr>
          <a:xfrm>
            <a:off x="3810001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36A0-0152-A081-D47B-420FE365918A}"/>
              </a:ext>
            </a:extLst>
          </p:cNvPr>
          <p:cNvSpPr txBox="1"/>
          <p:nvPr/>
        </p:nvSpPr>
        <p:spPr>
          <a:xfrm>
            <a:off x="3998388" y="275158"/>
            <a:ext cx="100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Q&amp;A</a:t>
            </a:r>
            <a:r>
              <a:rPr lang="ko-KR" altLang="en-US" sz="1200" dirty="0"/>
              <a:t> 목록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1C74DA-B14A-EC3F-394B-9C9499D33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" y="802460"/>
            <a:ext cx="8820000" cy="420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9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2E2F4-27F1-5AB9-63DB-0D581116D5A2}"/>
              </a:ext>
            </a:extLst>
          </p:cNvPr>
          <p:cNvSpPr/>
          <p:nvPr/>
        </p:nvSpPr>
        <p:spPr>
          <a:xfrm>
            <a:off x="1415143" y="268515"/>
            <a:ext cx="1197429" cy="290286"/>
          </a:xfrm>
          <a:prstGeom prst="rect">
            <a:avLst/>
          </a:prstGeom>
          <a:noFill/>
          <a:ln w="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636C60-1C54-684F-678D-E590A458C501}"/>
              </a:ext>
            </a:extLst>
          </p:cNvPr>
          <p:cNvSpPr/>
          <p:nvPr/>
        </p:nvSpPr>
        <p:spPr>
          <a:xfrm>
            <a:off x="2612572" y="268515"/>
            <a:ext cx="1197429" cy="290286"/>
          </a:xfrm>
          <a:prstGeom prst="rect">
            <a:avLst/>
          </a:prstGeom>
          <a:solidFill>
            <a:schemeClr val="accent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BA26E-08A4-CD67-8100-1F095E990CEF}"/>
              </a:ext>
            </a:extLst>
          </p:cNvPr>
          <p:cNvSpPr txBox="1"/>
          <p:nvPr/>
        </p:nvSpPr>
        <p:spPr>
          <a:xfrm>
            <a:off x="1614714" y="281802"/>
            <a:ext cx="907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10000"/>
                  </a:schemeClr>
                </a:solidFill>
              </a:rPr>
              <a:t>회원 목록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1D106-7C8A-B7F1-5FFB-9DB39E5591E5}"/>
              </a:ext>
            </a:extLst>
          </p:cNvPr>
          <p:cNvSpPr txBox="1"/>
          <p:nvPr/>
        </p:nvSpPr>
        <p:spPr>
          <a:xfrm>
            <a:off x="2721428" y="281802"/>
            <a:ext cx="100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음식점 목록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C28B6-CEB1-545C-45EE-9898E11003EE}"/>
              </a:ext>
            </a:extLst>
          </p:cNvPr>
          <p:cNvSpPr txBox="1"/>
          <p:nvPr/>
        </p:nvSpPr>
        <p:spPr>
          <a:xfrm>
            <a:off x="217712" y="253124"/>
            <a:ext cx="92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V Boli" panose="02000500030200090000" pitchFamily="2" charset="0"/>
                <a:cs typeface="MV Boli" panose="02000500030200090000" pitchFamily="2" charset="0"/>
              </a:rPr>
              <a:t>Admin</a:t>
            </a:r>
            <a:endParaRPr lang="ko-KR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812102-1943-9043-A998-C6AC91627EEC}"/>
              </a:ext>
            </a:extLst>
          </p:cNvPr>
          <p:cNvSpPr/>
          <p:nvPr/>
        </p:nvSpPr>
        <p:spPr>
          <a:xfrm>
            <a:off x="3810001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36A0-0152-A081-D47B-420FE365918A}"/>
              </a:ext>
            </a:extLst>
          </p:cNvPr>
          <p:cNvSpPr txBox="1"/>
          <p:nvPr/>
        </p:nvSpPr>
        <p:spPr>
          <a:xfrm>
            <a:off x="3998388" y="275158"/>
            <a:ext cx="100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Q&amp;A</a:t>
            </a:r>
            <a:r>
              <a:rPr lang="ko-KR" altLang="en-US" sz="1200" dirty="0"/>
              <a:t> 목록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23B52E-873C-7E8B-52DA-ED56EF06E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" y="627423"/>
            <a:ext cx="8820000" cy="44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90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2E2F4-27F1-5AB9-63DB-0D581116D5A2}"/>
              </a:ext>
            </a:extLst>
          </p:cNvPr>
          <p:cNvSpPr/>
          <p:nvPr/>
        </p:nvSpPr>
        <p:spPr>
          <a:xfrm>
            <a:off x="1415143" y="268515"/>
            <a:ext cx="1197429" cy="290286"/>
          </a:xfrm>
          <a:prstGeom prst="rect">
            <a:avLst/>
          </a:prstGeom>
          <a:noFill/>
          <a:ln w="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636C60-1C54-684F-678D-E590A458C501}"/>
              </a:ext>
            </a:extLst>
          </p:cNvPr>
          <p:cNvSpPr/>
          <p:nvPr/>
        </p:nvSpPr>
        <p:spPr>
          <a:xfrm>
            <a:off x="2612572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BA26E-08A4-CD67-8100-1F095E990CEF}"/>
              </a:ext>
            </a:extLst>
          </p:cNvPr>
          <p:cNvSpPr txBox="1"/>
          <p:nvPr/>
        </p:nvSpPr>
        <p:spPr>
          <a:xfrm>
            <a:off x="1614714" y="281802"/>
            <a:ext cx="907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10000"/>
                  </a:schemeClr>
                </a:solidFill>
              </a:rPr>
              <a:t>회원 목록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1D106-7C8A-B7F1-5FFB-9DB39E5591E5}"/>
              </a:ext>
            </a:extLst>
          </p:cNvPr>
          <p:cNvSpPr txBox="1"/>
          <p:nvPr/>
        </p:nvSpPr>
        <p:spPr>
          <a:xfrm>
            <a:off x="2721428" y="281802"/>
            <a:ext cx="100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음식점 목록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C28B6-CEB1-545C-45EE-9898E11003EE}"/>
              </a:ext>
            </a:extLst>
          </p:cNvPr>
          <p:cNvSpPr txBox="1"/>
          <p:nvPr/>
        </p:nvSpPr>
        <p:spPr>
          <a:xfrm>
            <a:off x="217712" y="253124"/>
            <a:ext cx="92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V Boli" panose="02000500030200090000" pitchFamily="2" charset="0"/>
                <a:cs typeface="MV Boli" panose="02000500030200090000" pitchFamily="2" charset="0"/>
              </a:rPr>
              <a:t>Admin</a:t>
            </a:r>
            <a:endParaRPr lang="ko-KR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812102-1943-9043-A998-C6AC91627EEC}"/>
              </a:ext>
            </a:extLst>
          </p:cNvPr>
          <p:cNvSpPr/>
          <p:nvPr/>
        </p:nvSpPr>
        <p:spPr>
          <a:xfrm>
            <a:off x="3810001" y="268515"/>
            <a:ext cx="1197429" cy="290286"/>
          </a:xfrm>
          <a:prstGeom prst="rect">
            <a:avLst/>
          </a:prstGeom>
          <a:solidFill>
            <a:schemeClr val="accent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36A0-0152-A081-D47B-420FE365918A}"/>
              </a:ext>
            </a:extLst>
          </p:cNvPr>
          <p:cNvSpPr txBox="1"/>
          <p:nvPr/>
        </p:nvSpPr>
        <p:spPr>
          <a:xfrm>
            <a:off x="3998388" y="275158"/>
            <a:ext cx="100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Q&amp;A</a:t>
            </a:r>
            <a:r>
              <a:rPr lang="ko-KR" altLang="en-US" sz="1200" dirty="0">
                <a:solidFill>
                  <a:schemeClr val="bg1"/>
                </a:solidFill>
              </a:rPr>
              <a:t> 목록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4D867D-42C9-DB63-38CD-A1D853183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72" y="851968"/>
            <a:ext cx="8820000" cy="41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59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2E2F4-27F1-5AB9-63DB-0D581116D5A2}"/>
              </a:ext>
            </a:extLst>
          </p:cNvPr>
          <p:cNvSpPr/>
          <p:nvPr/>
        </p:nvSpPr>
        <p:spPr>
          <a:xfrm>
            <a:off x="1415143" y="268515"/>
            <a:ext cx="1197429" cy="290286"/>
          </a:xfrm>
          <a:prstGeom prst="rect">
            <a:avLst/>
          </a:prstGeom>
          <a:noFill/>
          <a:ln w="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636C60-1C54-684F-678D-E590A458C501}"/>
              </a:ext>
            </a:extLst>
          </p:cNvPr>
          <p:cNvSpPr/>
          <p:nvPr/>
        </p:nvSpPr>
        <p:spPr>
          <a:xfrm>
            <a:off x="2612572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BA26E-08A4-CD67-8100-1F095E990CEF}"/>
              </a:ext>
            </a:extLst>
          </p:cNvPr>
          <p:cNvSpPr txBox="1"/>
          <p:nvPr/>
        </p:nvSpPr>
        <p:spPr>
          <a:xfrm>
            <a:off x="1614714" y="281802"/>
            <a:ext cx="907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10000"/>
                  </a:schemeClr>
                </a:solidFill>
              </a:rPr>
              <a:t>회원 목록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1D106-7C8A-B7F1-5FFB-9DB39E5591E5}"/>
              </a:ext>
            </a:extLst>
          </p:cNvPr>
          <p:cNvSpPr txBox="1"/>
          <p:nvPr/>
        </p:nvSpPr>
        <p:spPr>
          <a:xfrm>
            <a:off x="2721428" y="281802"/>
            <a:ext cx="100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음식점 목록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C28B6-CEB1-545C-45EE-9898E11003EE}"/>
              </a:ext>
            </a:extLst>
          </p:cNvPr>
          <p:cNvSpPr txBox="1"/>
          <p:nvPr/>
        </p:nvSpPr>
        <p:spPr>
          <a:xfrm>
            <a:off x="217712" y="253124"/>
            <a:ext cx="92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V Boli" panose="02000500030200090000" pitchFamily="2" charset="0"/>
                <a:cs typeface="MV Boli" panose="02000500030200090000" pitchFamily="2" charset="0"/>
              </a:rPr>
              <a:t>Admin</a:t>
            </a:r>
            <a:endParaRPr lang="ko-KR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812102-1943-9043-A998-C6AC91627EEC}"/>
              </a:ext>
            </a:extLst>
          </p:cNvPr>
          <p:cNvSpPr/>
          <p:nvPr/>
        </p:nvSpPr>
        <p:spPr>
          <a:xfrm>
            <a:off x="3810001" y="268515"/>
            <a:ext cx="1197429" cy="290286"/>
          </a:xfrm>
          <a:prstGeom prst="rect">
            <a:avLst/>
          </a:prstGeom>
          <a:solidFill>
            <a:schemeClr val="accent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36A0-0152-A081-D47B-420FE365918A}"/>
              </a:ext>
            </a:extLst>
          </p:cNvPr>
          <p:cNvSpPr txBox="1"/>
          <p:nvPr/>
        </p:nvSpPr>
        <p:spPr>
          <a:xfrm>
            <a:off x="3998388" y="275158"/>
            <a:ext cx="100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Q&amp;A</a:t>
            </a:r>
            <a:r>
              <a:rPr lang="ko-KR" altLang="en-US" sz="1200" dirty="0">
                <a:solidFill>
                  <a:schemeClr val="bg1"/>
                </a:solidFill>
              </a:rPr>
              <a:t> 목록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F13130-AA9B-91C3-F8F4-12694978E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" y="884428"/>
            <a:ext cx="8820000" cy="412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0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2E2F4-27F1-5AB9-63DB-0D581116D5A2}"/>
              </a:ext>
            </a:extLst>
          </p:cNvPr>
          <p:cNvSpPr/>
          <p:nvPr/>
        </p:nvSpPr>
        <p:spPr>
          <a:xfrm>
            <a:off x="1415143" y="268515"/>
            <a:ext cx="1197429" cy="290286"/>
          </a:xfrm>
          <a:prstGeom prst="rect">
            <a:avLst/>
          </a:prstGeom>
          <a:noFill/>
          <a:ln w="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636C60-1C54-684F-678D-E590A458C501}"/>
              </a:ext>
            </a:extLst>
          </p:cNvPr>
          <p:cNvSpPr/>
          <p:nvPr/>
        </p:nvSpPr>
        <p:spPr>
          <a:xfrm>
            <a:off x="2612572" y="268515"/>
            <a:ext cx="1197429" cy="290286"/>
          </a:xfrm>
          <a:prstGeom prst="rect">
            <a:avLst/>
          </a:pr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0BA26E-08A4-CD67-8100-1F095E990CEF}"/>
              </a:ext>
            </a:extLst>
          </p:cNvPr>
          <p:cNvSpPr txBox="1"/>
          <p:nvPr/>
        </p:nvSpPr>
        <p:spPr>
          <a:xfrm>
            <a:off x="1614714" y="281802"/>
            <a:ext cx="907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10000"/>
                  </a:schemeClr>
                </a:solidFill>
              </a:rPr>
              <a:t>회원 목록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1D106-7C8A-B7F1-5FFB-9DB39E5591E5}"/>
              </a:ext>
            </a:extLst>
          </p:cNvPr>
          <p:cNvSpPr txBox="1"/>
          <p:nvPr/>
        </p:nvSpPr>
        <p:spPr>
          <a:xfrm>
            <a:off x="2721428" y="281802"/>
            <a:ext cx="100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음식점 목록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C28B6-CEB1-545C-45EE-9898E11003EE}"/>
              </a:ext>
            </a:extLst>
          </p:cNvPr>
          <p:cNvSpPr txBox="1"/>
          <p:nvPr/>
        </p:nvSpPr>
        <p:spPr>
          <a:xfrm>
            <a:off x="217712" y="253124"/>
            <a:ext cx="928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V Boli" panose="02000500030200090000" pitchFamily="2" charset="0"/>
                <a:cs typeface="MV Boli" panose="02000500030200090000" pitchFamily="2" charset="0"/>
              </a:rPr>
              <a:t>Admin</a:t>
            </a:r>
            <a:endParaRPr lang="ko-KR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812102-1943-9043-A998-C6AC91627EEC}"/>
              </a:ext>
            </a:extLst>
          </p:cNvPr>
          <p:cNvSpPr/>
          <p:nvPr/>
        </p:nvSpPr>
        <p:spPr>
          <a:xfrm>
            <a:off x="3810001" y="268515"/>
            <a:ext cx="1197429" cy="290286"/>
          </a:xfrm>
          <a:prstGeom prst="rect">
            <a:avLst/>
          </a:prstGeom>
          <a:solidFill>
            <a:schemeClr val="accent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F36A0-0152-A081-D47B-420FE365918A}"/>
              </a:ext>
            </a:extLst>
          </p:cNvPr>
          <p:cNvSpPr txBox="1"/>
          <p:nvPr/>
        </p:nvSpPr>
        <p:spPr>
          <a:xfrm>
            <a:off x="3998388" y="275158"/>
            <a:ext cx="100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Q&amp;A</a:t>
            </a:r>
            <a:r>
              <a:rPr lang="ko-KR" altLang="en-US" sz="1200" dirty="0">
                <a:solidFill>
                  <a:schemeClr val="bg1"/>
                </a:solidFill>
              </a:rPr>
              <a:t> 목록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ED1AB5-10A9-4819-A599-2F17D0082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0" y="864140"/>
            <a:ext cx="8820000" cy="412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74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4596D144-071F-70A6-6B6C-DC7017DF2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310" y="1786036"/>
            <a:ext cx="4146487" cy="3057874"/>
          </a:xfrm>
          <a:prstGeom prst="rect">
            <a:avLst/>
          </a:prstGeom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1578EBF-08EA-8D9C-D08F-0C27081FD505}"/>
              </a:ext>
            </a:extLst>
          </p:cNvPr>
          <p:cNvSpPr/>
          <p:nvPr/>
        </p:nvSpPr>
        <p:spPr>
          <a:xfrm>
            <a:off x="4328310" y="1786036"/>
            <a:ext cx="4146487" cy="3057874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51A0EF-03C9-9154-5B81-B14468B26EFB}"/>
              </a:ext>
            </a:extLst>
          </p:cNvPr>
          <p:cNvSpPr/>
          <p:nvPr/>
        </p:nvSpPr>
        <p:spPr>
          <a:xfrm>
            <a:off x="404037" y="354419"/>
            <a:ext cx="1118820" cy="38277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844;p67">
            <a:extLst>
              <a:ext uri="{FF2B5EF4-FFF2-40B4-BE49-F238E27FC236}">
                <a16:creationId xmlns:a16="http://schemas.microsoft.com/office/drawing/2014/main" id="{B9CE3320-088E-8CD5-68E1-1FC455B8EBBB}"/>
              </a:ext>
            </a:extLst>
          </p:cNvPr>
          <p:cNvSpPr/>
          <p:nvPr/>
        </p:nvSpPr>
        <p:spPr>
          <a:xfrm>
            <a:off x="1354566" y="307144"/>
            <a:ext cx="135822" cy="169543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AD8F7-8CA0-6002-F02B-956614E31BB7}"/>
              </a:ext>
            </a:extLst>
          </p:cNvPr>
          <p:cNvSpPr txBox="1"/>
          <p:nvPr/>
        </p:nvSpPr>
        <p:spPr>
          <a:xfrm>
            <a:off x="474920" y="391916"/>
            <a:ext cx="1119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기획배경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7CAC36-80AF-F920-995C-072B6AA0D7DE}"/>
              </a:ext>
            </a:extLst>
          </p:cNvPr>
          <p:cNvSpPr txBox="1"/>
          <p:nvPr/>
        </p:nvSpPr>
        <p:spPr>
          <a:xfrm>
            <a:off x="1163782" y="1367427"/>
            <a:ext cx="2471147" cy="2314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사이트 이용자들이 단순히 식당을 검색하는 데에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끝나는 게 아니라</a:t>
            </a:r>
            <a:r>
              <a:rPr lang="en-US" altLang="ko-KR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예약이나 자신만의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맛집 리스트를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만들 수 있는 사이트를 구현하고 싶었음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44;p41">
            <a:extLst>
              <a:ext uri="{FF2B5EF4-FFF2-40B4-BE49-F238E27FC236}">
                <a16:creationId xmlns:a16="http://schemas.microsoft.com/office/drawing/2014/main" id="{60A71CA3-50D8-9D01-BE92-426FB3FFD163}"/>
              </a:ext>
            </a:extLst>
          </p:cNvPr>
          <p:cNvSpPr/>
          <p:nvPr/>
        </p:nvSpPr>
        <p:spPr>
          <a:xfrm>
            <a:off x="2858781" y="1431005"/>
            <a:ext cx="7204333" cy="384590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F30A49-D496-7B73-8DCE-1A724B3E98EF}"/>
              </a:ext>
            </a:extLst>
          </p:cNvPr>
          <p:cNvSpPr/>
          <p:nvPr/>
        </p:nvSpPr>
        <p:spPr>
          <a:xfrm>
            <a:off x="2858781" y="1413457"/>
            <a:ext cx="7232073" cy="386345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7F98D9-AF63-DC3D-1731-D8F96375AE66}"/>
              </a:ext>
            </a:extLst>
          </p:cNvPr>
          <p:cNvSpPr txBox="1"/>
          <p:nvPr/>
        </p:nvSpPr>
        <p:spPr>
          <a:xfrm>
            <a:off x="3394217" y="1965432"/>
            <a:ext cx="4819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시연 및 </a:t>
            </a:r>
            <a:endParaRPr lang="en-US" altLang="ko-KR" sz="40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40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기능설명</a:t>
            </a:r>
          </a:p>
        </p:txBody>
      </p:sp>
      <p:sp>
        <p:nvSpPr>
          <p:cNvPr id="12" name="Google Shape;321;p40">
            <a:extLst>
              <a:ext uri="{FF2B5EF4-FFF2-40B4-BE49-F238E27FC236}">
                <a16:creationId xmlns:a16="http://schemas.microsoft.com/office/drawing/2014/main" id="{AA170B88-806E-D538-CBCF-35BC2B48A93D}"/>
              </a:ext>
            </a:extLst>
          </p:cNvPr>
          <p:cNvSpPr/>
          <p:nvPr/>
        </p:nvSpPr>
        <p:spPr>
          <a:xfrm>
            <a:off x="2143755" y="1260291"/>
            <a:ext cx="3660040" cy="246532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59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42;p41">
            <a:extLst>
              <a:ext uri="{FF2B5EF4-FFF2-40B4-BE49-F238E27FC236}">
                <a16:creationId xmlns:a16="http://schemas.microsoft.com/office/drawing/2014/main" id="{F03DD784-2EDD-E07F-BA38-7FA1764F3517}"/>
              </a:ext>
            </a:extLst>
          </p:cNvPr>
          <p:cNvSpPr/>
          <p:nvPr/>
        </p:nvSpPr>
        <p:spPr>
          <a:xfrm>
            <a:off x="2425805" y="1961169"/>
            <a:ext cx="1470233" cy="137026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3C9B1B-BEAC-68B9-9A14-790D61BBC0F2}"/>
              </a:ext>
            </a:extLst>
          </p:cNvPr>
          <p:cNvSpPr/>
          <p:nvPr/>
        </p:nvSpPr>
        <p:spPr>
          <a:xfrm>
            <a:off x="2425805" y="1961169"/>
            <a:ext cx="1470233" cy="137026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99CE8A-A986-0C1F-7CEB-AAFFCE6BBB3F}"/>
              </a:ext>
            </a:extLst>
          </p:cNvPr>
          <p:cNvSpPr txBox="1"/>
          <p:nvPr/>
        </p:nvSpPr>
        <p:spPr>
          <a:xfrm>
            <a:off x="976191" y="1084668"/>
            <a:ext cx="23275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지도</a:t>
            </a:r>
            <a:r>
              <a:rPr lang="en-US" altLang="ko-KR" dirty="0"/>
              <a:t>(</a:t>
            </a:r>
            <a:r>
              <a:rPr lang="ko-KR" altLang="en-US" dirty="0"/>
              <a:t>위치 서비스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관리자 권한의 부족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커뮤니티 기능 구현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역할별 회원가입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BF765D-B74C-FA84-FAAF-231EEC363102}"/>
              </a:ext>
            </a:extLst>
          </p:cNvPr>
          <p:cNvSpPr/>
          <p:nvPr/>
        </p:nvSpPr>
        <p:spPr>
          <a:xfrm>
            <a:off x="404036" y="340243"/>
            <a:ext cx="2021769" cy="38277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844;p67">
            <a:extLst>
              <a:ext uri="{FF2B5EF4-FFF2-40B4-BE49-F238E27FC236}">
                <a16:creationId xmlns:a16="http://schemas.microsoft.com/office/drawing/2014/main" id="{9B70FAC5-11AE-13C7-93B9-D81AF19AF271}"/>
              </a:ext>
            </a:extLst>
          </p:cNvPr>
          <p:cNvSpPr/>
          <p:nvPr/>
        </p:nvSpPr>
        <p:spPr>
          <a:xfrm>
            <a:off x="2237706" y="250640"/>
            <a:ext cx="135822" cy="169543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D519A-E5EA-ACA1-1C4B-E6A96C5EF618}"/>
              </a:ext>
            </a:extLst>
          </p:cNvPr>
          <p:cNvSpPr txBox="1"/>
          <p:nvPr/>
        </p:nvSpPr>
        <p:spPr>
          <a:xfrm>
            <a:off x="418239" y="391916"/>
            <a:ext cx="1955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개선사항 및 향후과제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21B360-5423-86F0-0673-FD70EACCEF4B}"/>
              </a:ext>
            </a:extLst>
          </p:cNvPr>
          <p:cNvSpPr txBox="1"/>
          <p:nvPr/>
        </p:nvSpPr>
        <p:spPr>
          <a:xfrm>
            <a:off x="5297476" y="2900550"/>
            <a:ext cx="27583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깃허브에</a:t>
            </a:r>
            <a:r>
              <a:rPr lang="ko-KR" altLang="en-US" dirty="0"/>
              <a:t> 대한 이해도 부족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명명법의 일관성 부족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정형화 되지 않은 작업 과정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Google Shape;321;p40">
            <a:extLst>
              <a:ext uri="{FF2B5EF4-FFF2-40B4-BE49-F238E27FC236}">
                <a16:creationId xmlns:a16="http://schemas.microsoft.com/office/drawing/2014/main" id="{C2853218-2F10-8A23-FFEF-00E56B8556C9}"/>
              </a:ext>
            </a:extLst>
          </p:cNvPr>
          <p:cNvSpPr/>
          <p:nvPr/>
        </p:nvSpPr>
        <p:spPr>
          <a:xfrm>
            <a:off x="834081" y="1173892"/>
            <a:ext cx="2198843" cy="132403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식탁에 단색 톤의 식탁보를 깔고 디너웨어, 텍스타일, 양초를 캐주얼하게 조합하여 음식을 세팅한 모습.">
            <a:extLst>
              <a:ext uri="{FF2B5EF4-FFF2-40B4-BE49-F238E27FC236}">
                <a16:creationId xmlns:a16="http://schemas.microsoft.com/office/drawing/2014/main" id="{20B808CB-2F9C-DA44-22F5-BB1F9F54D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D2462C-4888-25BD-1CE9-09CDFDEC0E8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0" name="Google Shape;780;p58"/>
          <p:cNvSpPr/>
          <p:nvPr/>
        </p:nvSpPr>
        <p:spPr>
          <a:xfrm>
            <a:off x="6690214" y="-513900"/>
            <a:ext cx="47907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8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8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Thanks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678;p70">
            <a:extLst>
              <a:ext uri="{FF2B5EF4-FFF2-40B4-BE49-F238E27FC236}">
                <a16:creationId xmlns:a16="http://schemas.microsoft.com/office/drawing/2014/main" id="{37143E9C-B719-CB53-68E3-39F868FC0811}"/>
              </a:ext>
            </a:extLst>
          </p:cNvPr>
          <p:cNvGrpSpPr/>
          <p:nvPr/>
        </p:nvGrpSpPr>
        <p:grpSpPr>
          <a:xfrm>
            <a:off x="1215656" y="836429"/>
            <a:ext cx="7049386" cy="3678864"/>
            <a:chOff x="732422" y="2990152"/>
            <a:chExt cx="1337773" cy="572102"/>
          </a:xfrm>
        </p:grpSpPr>
        <p:sp>
          <p:nvSpPr>
            <p:cNvPr id="5" name="Google Shape;8679;p70">
              <a:extLst>
                <a:ext uri="{FF2B5EF4-FFF2-40B4-BE49-F238E27FC236}">
                  <a16:creationId xmlns:a16="http://schemas.microsoft.com/office/drawing/2014/main" id="{7C956E4D-5CEF-34A6-34C9-4E505FCC9F25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680;p70">
              <a:extLst>
                <a:ext uri="{FF2B5EF4-FFF2-40B4-BE49-F238E27FC236}">
                  <a16:creationId xmlns:a16="http://schemas.microsoft.com/office/drawing/2014/main" id="{D063FEDF-3B97-5F9F-9A5F-36ACC4890317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681;p70">
              <a:extLst>
                <a:ext uri="{FF2B5EF4-FFF2-40B4-BE49-F238E27FC236}">
                  <a16:creationId xmlns:a16="http://schemas.microsoft.com/office/drawing/2014/main" id="{7FF98333-8C34-ED08-F21B-AA3002D508D2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682;p70">
              <a:extLst>
                <a:ext uri="{FF2B5EF4-FFF2-40B4-BE49-F238E27FC236}">
                  <a16:creationId xmlns:a16="http://schemas.microsoft.com/office/drawing/2014/main" id="{03EBA446-8C8B-55DF-089C-A3E247346BFA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683;p70">
              <a:extLst>
                <a:ext uri="{FF2B5EF4-FFF2-40B4-BE49-F238E27FC236}">
                  <a16:creationId xmlns:a16="http://schemas.microsoft.com/office/drawing/2014/main" id="{7BB0556D-B5F7-2E3E-8929-6394BA610302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684;p70">
              <a:extLst>
                <a:ext uri="{FF2B5EF4-FFF2-40B4-BE49-F238E27FC236}">
                  <a16:creationId xmlns:a16="http://schemas.microsoft.com/office/drawing/2014/main" id="{51876E96-19B3-C587-72B5-A6230F6B1F74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7C28F8-6924-BA02-B711-3451C29E21E4}"/>
              </a:ext>
            </a:extLst>
          </p:cNvPr>
          <p:cNvSpPr/>
          <p:nvPr/>
        </p:nvSpPr>
        <p:spPr>
          <a:xfrm>
            <a:off x="404037" y="354419"/>
            <a:ext cx="1118820" cy="38277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2844;p67">
            <a:extLst>
              <a:ext uri="{FF2B5EF4-FFF2-40B4-BE49-F238E27FC236}">
                <a16:creationId xmlns:a16="http://schemas.microsoft.com/office/drawing/2014/main" id="{6C1B8A9B-68B5-4606-7803-7160C13F59E8}"/>
              </a:ext>
            </a:extLst>
          </p:cNvPr>
          <p:cNvSpPr/>
          <p:nvPr/>
        </p:nvSpPr>
        <p:spPr>
          <a:xfrm>
            <a:off x="1354566" y="307144"/>
            <a:ext cx="135822" cy="169543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71582-445B-E232-565C-A249D960916C}"/>
              </a:ext>
            </a:extLst>
          </p:cNvPr>
          <p:cNvSpPr txBox="1"/>
          <p:nvPr/>
        </p:nvSpPr>
        <p:spPr>
          <a:xfrm>
            <a:off x="474920" y="391916"/>
            <a:ext cx="1119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개발환경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2FA84E-621C-13CD-2F50-ED3643D00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477" y="1490630"/>
            <a:ext cx="1143580" cy="7210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8F36C6-FE27-C0E9-C35A-376172D1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31" y="1851176"/>
            <a:ext cx="1477714" cy="4763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33B03E-C2AD-C27B-4E1A-3A14306B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358" y="1718082"/>
            <a:ext cx="1400487" cy="3505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703FF2-C9C3-0C21-56DC-E6069E551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245" y="2857915"/>
            <a:ext cx="736580" cy="9130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856D65E-78A3-1CB9-B981-F9BE8F451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4671" y="2571750"/>
            <a:ext cx="815873" cy="9803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869D9C-3591-10F1-725B-42B1FBB439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909" y="2839541"/>
            <a:ext cx="866800" cy="84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1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03FA3ED-0CEA-6753-83DF-B1AA07957CE5}"/>
              </a:ext>
            </a:extLst>
          </p:cNvPr>
          <p:cNvSpPr/>
          <p:nvPr/>
        </p:nvSpPr>
        <p:spPr>
          <a:xfrm>
            <a:off x="404036" y="354419"/>
            <a:ext cx="1913835" cy="38277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844;p67">
            <a:extLst>
              <a:ext uri="{FF2B5EF4-FFF2-40B4-BE49-F238E27FC236}">
                <a16:creationId xmlns:a16="http://schemas.microsoft.com/office/drawing/2014/main" id="{5D137AA5-438D-8697-6F4F-F3AB5788B6E2}"/>
              </a:ext>
            </a:extLst>
          </p:cNvPr>
          <p:cNvSpPr/>
          <p:nvPr/>
        </p:nvSpPr>
        <p:spPr>
          <a:xfrm>
            <a:off x="2158602" y="269646"/>
            <a:ext cx="135822" cy="169543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9155F-77C9-656F-3D1B-662985DF6C84}"/>
              </a:ext>
            </a:extLst>
          </p:cNvPr>
          <p:cNvSpPr txBox="1"/>
          <p:nvPr/>
        </p:nvSpPr>
        <p:spPr>
          <a:xfrm>
            <a:off x="418239" y="391916"/>
            <a:ext cx="1899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주요기능</a:t>
            </a:r>
            <a:r>
              <a:rPr lang="en-US" altLang="ko-KR" dirty="0"/>
              <a:t>_USECASE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E8AC0B-F9CD-6759-A46E-8D6FE91D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437" y="391915"/>
            <a:ext cx="4075050" cy="45417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A2F4065-3AE3-259A-3DDB-2F5557762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744" y="476687"/>
            <a:ext cx="4093567" cy="45067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471139-10A8-3B2F-6BF1-E5C85C588DB0}"/>
              </a:ext>
            </a:extLst>
          </p:cNvPr>
          <p:cNvSpPr/>
          <p:nvPr/>
        </p:nvSpPr>
        <p:spPr>
          <a:xfrm>
            <a:off x="404036" y="340243"/>
            <a:ext cx="1410587" cy="38277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2844;p67">
            <a:extLst>
              <a:ext uri="{FF2B5EF4-FFF2-40B4-BE49-F238E27FC236}">
                <a16:creationId xmlns:a16="http://schemas.microsoft.com/office/drawing/2014/main" id="{342AFE33-1438-895E-D418-42672CDF9CE6}"/>
              </a:ext>
            </a:extLst>
          </p:cNvPr>
          <p:cNvSpPr/>
          <p:nvPr/>
        </p:nvSpPr>
        <p:spPr>
          <a:xfrm>
            <a:off x="1671142" y="255471"/>
            <a:ext cx="135822" cy="169543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09E652-0BC2-AFFA-FAD3-EA9CBE9AA333}"/>
              </a:ext>
            </a:extLst>
          </p:cNvPr>
          <p:cNvSpPr txBox="1"/>
          <p:nvPr/>
        </p:nvSpPr>
        <p:spPr>
          <a:xfrm>
            <a:off x="418239" y="391916"/>
            <a:ext cx="1516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주요기능</a:t>
            </a:r>
            <a:r>
              <a:rPr lang="en-US" altLang="ko-KR" dirty="0"/>
              <a:t>_ERD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316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소스 이미지 보기">
            <a:extLst>
              <a:ext uri="{FF2B5EF4-FFF2-40B4-BE49-F238E27FC236}">
                <a16:creationId xmlns:a16="http://schemas.microsoft.com/office/drawing/2014/main" id="{4FB43B7E-909C-2230-8BD6-2AA3A7040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632385" y="745072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solidFill>
                  <a:schemeClr val="lt1"/>
                </a:solidFill>
              </a:rPr>
              <a:t>검색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100" y="-15150"/>
            <a:ext cx="4533900" cy="5173800"/>
          </a:xfrm>
          <a:prstGeom prst="rect">
            <a:avLst/>
          </a:prstGeom>
          <a:solidFill>
            <a:schemeClr val="lt1">
              <a:alpha val="72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"/>
          </p:nvPr>
        </p:nvSpPr>
        <p:spPr>
          <a:xfrm>
            <a:off x="5369703" y="3119472"/>
            <a:ext cx="3466727" cy="2083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/>
              <a:t>사용자가 검색을 통해 선택한 음식점을  예약할 수 있게 만들었고</a:t>
            </a:r>
            <a:r>
              <a:rPr lang="en-US" altLang="ko-KR" sz="1200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/>
              <a:t>사용자가 한 번 더 방문하고 싶은 음식점을 </a:t>
            </a:r>
            <a:r>
              <a:rPr lang="ko-KR" altLang="en-US" sz="1200" dirty="0" err="1"/>
              <a:t>즐겨찾기에</a:t>
            </a:r>
            <a:r>
              <a:rPr lang="ko-KR" altLang="en-US" sz="1200" dirty="0"/>
              <a:t> 추가함으로써 사용자만의 맛집 리스트를 만들 수 있다</a:t>
            </a:r>
            <a:r>
              <a:rPr lang="en-US" altLang="ko-KR" sz="1200" dirty="0"/>
              <a:t>.</a:t>
            </a:r>
            <a:endParaRPr sz="1200" dirty="0"/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2"/>
          </p:nvPr>
        </p:nvSpPr>
        <p:spPr>
          <a:xfrm>
            <a:off x="632385" y="979852"/>
            <a:ext cx="3542801" cy="1830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lt1"/>
                </a:solidFill>
              </a:rPr>
              <a:t>사용자가 원하는 식당을 편리하게 검색하는 데에 중점을 두었으며</a:t>
            </a:r>
            <a:r>
              <a:rPr lang="en-US" altLang="ko-KR" sz="1200" b="1" dirty="0">
                <a:solidFill>
                  <a:schemeClr val="lt1"/>
                </a:solidFill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lt1"/>
                </a:solidFill>
              </a:rPr>
              <a:t>추천 검색어와 정렬 기능을 추가해 많은 데이터를 더욱더 효율적으로 검색할 수 있도록 하였고</a:t>
            </a:r>
            <a:r>
              <a:rPr lang="en-US" altLang="ko-KR" sz="1200" b="1" dirty="0">
                <a:solidFill>
                  <a:schemeClr val="lt1"/>
                </a:solidFill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lt1"/>
                </a:solidFill>
              </a:rPr>
              <a:t>추천 검색어와 사업자가 입력한 가게 정보를 연동해 양방향 소통을 가능하게 했다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3"/>
          </p:nvPr>
        </p:nvSpPr>
        <p:spPr>
          <a:xfrm>
            <a:off x="5294133" y="2824272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예약 </a:t>
            </a:r>
            <a:r>
              <a:rPr lang="en-US" altLang="ko-KR" dirty="0"/>
              <a:t>&amp; </a:t>
            </a:r>
            <a:r>
              <a:rPr lang="ko-KR" altLang="en-US" dirty="0"/>
              <a:t>즐겨찾기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92E6C5-81CC-5481-8261-4AC9E7423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100" y="0"/>
            <a:ext cx="4532312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소스 이미지 보기">
            <a:extLst>
              <a:ext uri="{FF2B5EF4-FFF2-40B4-BE49-F238E27FC236}">
                <a16:creationId xmlns:a16="http://schemas.microsoft.com/office/drawing/2014/main" id="{4FB43B7E-909C-2230-8BD6-2AA3A7040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632385" y="745072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solidFill>
                  <a:schemeClr val="lt1"/>
                </a:solidFill>
              </a:rPr>
              <a:t>검색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100" y="-15150"/>
            <a:ext cx="4533900" cy="5173800"/>
          </a:xfrm>
          <a:prstGeom prst="rect">
            <a:avLst/>
          </a:prstGeom>
          <a:solidFill>
            <a:schemeClr val="lt1">
              <a:alpha val="72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4"/>
          </p:nvPr>
        </p:nvSpPr>
        <p:spPr>
          <a:xfrm>
            <a:off x="5369703" y="3119472"/>
            <a:ext cx="3466727" cy="2083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/>
              <a:t>사용자가 검색을 통해 선택한 음식점을  예약할 수 있게 만들었고</a:t>
            </a:r>
            <a:r>
              <a:rPr lang="en-US" altLang="ko-KR" sz="1200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200" dirty="0"/>
              <a:t>사용자가 한 번 더 방문하고 싶은 음식점을 </a:t>
            </a:r>
            <a:r>
              <a:rPr lang="ko-KR" altLang="en-US" sz="1200" dirty="0" err="1"/>
              <a:t>즐겨찾기에</a:t>
            </a:r>
            <a:r>
              <a:rPr lang="ko-KR" altLang="en-US" sz="1200" dirty="0"/>
              <a:t> 추가함으로써 사용자만의 맛집 리스트를 만들 수 있다</a:t>
            </a:r>
            <a:r>
              <a:rPr lang="en-US" altLang="ko-KR" sz="1200" dirty="0"/>
              <a:t>.</a:t>
            </a:r>
            <a:endParaRPr sz="1200" dirty="0"/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2"/>
          </p:nvPr>
        </p:nvSpPr>
        <p:spPr>
          <a:xfrm>
            <a:off x="632385" y="979852"/>
            <a:ext cx="3542801" cy="1830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lt1"/>
                </a:solidFill>
              </a:rPr>
              <a:t>사용자가 원하는 식당을 편리하게 검색하는 데에 중점을 두었으며</a:t>
            </a:r>
            <a:r>
              <a:rPr lang="en-US" altLang="ko-KR" sz="1200" b="1" dirty="0">
                <a:solidFill>
                  <a:schemeClr val="lt1"/>
                </a:solidFill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lt1"/>
                </a:solidFill>
              </a:rPr>
              <a:t>추천 검색어와 정렬 기능을 추가해 많은 데이터를 더욱더 효율적으로 검색할 수 있도록 하였고</a:t>
            </a:r>
            <a:r>
              <a:rPr lang="en-US" altLang="ko-KR" sz="1200" b="1" dirty="0">
                <a:solidFill>
                  <a:schemeClr val="lt1"/>
                </a:solidFill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lt1"/>
                </a:solidFill>
              </a:rPr>
              <a:t>추천 검색어와 사업자가 입력한 가게 정보를 연동해 양방향 소통을 가능하게 했다</a:t>
            </a:r>
            <a:endParaRPr lang="en-US" altLang="ko-KR" sz="12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3"/>
          </p:nvPr>
        </p:nvSpPr>
        <p:spPr>
          <a:xfrm>
            <a:off x="5294133" y="2824272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예약 </a:t>
            </a:r>
            <a:r>
              <a:rPr lang="en-US" altLang="ko-KR" dirty="0"/>
              <a:t>&amp; </a:t>
            </a:r>
            <a:r>
              <a:rPr lang="ko-KR" altLang="en-US" dirty="0"/>
              <a:t>즐겨찾기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21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828AAC-B3A3-2EEB-2398-BDC48D26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7920"/>
            <a:ext cx="9144000" cy="18345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C3654E9-F8A9-6285-114A-189450F573F6}"/>
              </a:ext>
            </a:extLst>
          </p:cNvPr>
          <p:cNvSpPr/>
          <p:nvPr/>
        </p:nvSpPr>
        <p:spPr>
          <a:xfrm>
            <a:off x="1" y="1327920"/>
            <a:ext cx="9144000" cy="183451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1" name="Google Shape;461;p46"/>
          <p:cNvSpPr txBox="1"/>
          <p:nvPr/>
        </p:nvSpPr>
        <p:spPr>
          <a:xfrm>
            <a:off x="1787603" y="2568014"/>
            <a:ext cx="1417084" cy="2262458"/>
          </a:xfrm>
          <a:prstGeom prst="rect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User &amp; </a:t>
            </a:r>
            <a:r>
              <a:rPr lang="ko-KR" altLang="en-US" sz="1200" b="1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공통</a:t>
            </a:r>
            <a:endParaRPr sz="1200" b="1" dirty="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6325253" y="2568014"/>
            <a:ext cx="1417084" cy="2262458"/>
          </a:xfrm>
          <a:prstGeom prst="rect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Admin</a:t>
            </a:r>
            <a:endParaRPr sz="1200" b="1" dirty="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4056424" y="2568014"/>
            <a:ext cx="1417084" cy="2262458"/>
          </a:xfrm>
          <a:prstGeom prst="rect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Owner</a:t>
            </a:r>
            <a:endParaRPr sz="1200" b="1" dirty="0">
              <a:solidFill>
                <a:schemeClr val="accent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10D7CF-65C2-BC7A-2275-D33561BD4359}"/>
              </a:ext>
            </a:extLst>
          </p:cNvPr>
          <p:cNvSpPr txBox="1"/>
          <p:nvPr/>
        </p:nvSpPr>
        <p:spPr>
          <a:xfrm>
            <a:off x="1787603" y="3110642"/>
            <a:ext cx="1417084" cy="1719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메인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회원가입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로그인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마이페이지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식당리스트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식당 상세보기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1440DE-F11C-871E-0D4F-D2964ED5E37E}"/>
              </a:ext>
            </a:extLst>
          </p:cNvPr>
          <p:cNvSpPr txBox="1"/>
          <p:nvPr/>
        </p:nvSpPr>
        <p:spPr>
          <a:xfrm>
            <a:off x="4056424" y="3208840"/>
            <a:ext cx="1417084" cy="1165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식당 관리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식당등록</a:t>
            </a:r>
            <a:endParaRPr lang="en-US" altLang="ko-KR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식당 예약자 리스트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A06B9F-7063-37E1-ADB4-A211B49BCB72}"/>
              </a:ext>
            </a:extLst>
          </p:cNvPr>
          <p:cNvSpPr txBox="1"/>
          <p:nvPr/>
        </p:nvSpPr>
        <p:spPr>
          <a:xfrm>
            <a:off x="6366442" y="3208840"/>
            <a:ext cx="1359027" cy="888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회원 목록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음식점 목록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Q&amp;A </a:t>
            </a:r>
            <a:r>
              <a:rPr lang="ko-KR" altLang="en-US" sz="1200" dirty="0"/>
              <a:t>목록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02F71B-B4A7-E2DD-E7E9-6F54262FF5C6}"/>
              </a:ext>
            </a:extLst>
          </p:cNvPr>
          <p:cNvSpPr/>
          <p:nvPr/>
        </p:nvSpPr>
        <p:spPr>
          <a:xfrm>
            <a:off x="404037" y="354419"/>
            <a:ext cx="1054649" cy="382772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2844;p67">
            <a:extLst>
              <a:ext uri="{FF2B5EF4-FFF2-40B4-BE49-F238E27FC236}">
                <a16:creationId xmlns:a16="http://schemas.microsoft.com/office/drawing/2014/main" id="{59B941BE-A584-1E99-A8A0-9A674912DEDF}"/>
              </a:ext>
            </a:extLst>
          </p:cNvPr>
          <p:cNvSpPr/>
          <p:nvPr/>
        </p:nvSpPr>
        <p:spPr>
          <a:xfrm>
            <a:off x="1260224" y="269646"/>
            <a:ext cx="135822" cy="169543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A3E247-5F15-1790-0838-2E32F6916BEE}"/>
              </a:ext>
            </a:extLst>
          </p:cNvPr>
          <p:cNvSpPr txBox="1"/>
          <p:nvPr/>
        </p:nvSpPr>
        <p:spPr>
          <a:xfrm>
            <a:off x="474920" y="391916"/>
            <a:ext cx="921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화면구현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254C6D"/>
      </a:dk1>
      <a:lt1>
        <a:srgbClr val="F3F3F3"/>
      </a:lt1>
      <a:dk2>
        <a:srgbClr val="254C6D"/>
      </a:dk2>
      <a:lt2>
        <a:srgbClr val="EEEEEE"/>
      </a:lt2>
      <a:accent1>
        <a:srgbClr val="254C6D"/>
      </a:accent1>
      <a:accent2>
        <a:srgbClr val="254C6D"/>
      </a:accent2>
      <a:accent3>
        <a:srgbClr val="254C6D"/>
      </a:accent3>
      <a:accent4>
        <a:srgbClr val="254C6D"/>
      </a:accent4>
      <a:accent5>
        <a:srgbClr val="254C6D"/>
      </a:accent5>
      <a:accent6>
        <a:srgbClr val="254C6D"/>
      </a:accent6>
      <a:hlink>
        <a:srgbClr val="254C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409</Words>
  <Application>Microsoft Office PowerPoint</Application>
  <PresentationFormat>화면 슬라이드 쇼(16:9)</PresentationFormat>
  <Paragraphs>204</Paragraphs>
  <Slides>32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DM Serif Display</vt:lpstr>
      <vt:lpstr>MV Boli</vt:lpstr>
      <vt:lpstr>Open Sans Light</vt:lpstr>
      <vt:lpstr>휴먼편지체</vt:lpstr>
      <vt:lpstr>Arial</vt:lpstr>
      <vt:lpstr>맑은 고딕</vt:lpstr>
      <vt:lpstr>Fira Sans Extra Condensed Medium</vt:lpstr>
      <vt:lpstr>Invesment Business Plan by Slidego</vt:lpstr>
      <vt:lpstr>PowerPoint 프레젠테이션</vt:lpstr>
      <vt:lpstr>주요기능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가족공용</dc:creator>
  <cp:lastModifiedBy>SAM SUNG</cp:lastModifiedBy>
  <cp:revision>13</cp:revision>
  <dcterms:modified xsi:type="dcterms:W3CDTF">2022-12-26T03:01:31Z</dcterms:modified>
</cp:coreProperties>
</file>